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ighteous"/>
      <p:regular r:id="rId34"/>
    </p:embeddedFont>
    <p:embeddedFont>
      <p:font typeface="Advent Pro Medium"/>
      <p:regular r:id="rId35"/>
      <p:bold r:id="rId36"/>
      <p:italic r:id="rId37"/>
      <p:boldItalic r:id="rId38"/>
    </p:embeddedFont>
    <p:embeddedFont>
      <p:font typeface="Advent Pr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dventPro-bold.fntdata"/><Relationship Id="rId20" Type="http://schemas.openxmlformats.org/officeDocument/2006/relationships/slide" Target="slides/slide16.xml"/><Relationship Id="rId42" Type="http://schemas.openxmlformats.org/officeDocument/2006/relationships/font" Target="fonts/AdventPro-boldItalic.fntdata"/><Relationship Id="rId41" Type="http://schemas.openxmlformats.org/officeDocument/2006/relationships/font" Target="fonts/AdventPr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dventProMedium-regular.fntdata"/><Relationship Id="rId12" Type="http://schemas.openxmlformats.org/officeDocument/2006/relationships/slide" Target="slides/slide8.xml"/><Relationship Id="rId34" Type="http://schemas.openxmlformats.org/officeDocument/2006/relationships/font" Target="fonts/Righteous-regular.fntdata"/><Relationship Id="rId15" Type="http://schemas.openxmlformats.org/officeDocument/2006/relationships/slide" Target="slides/slide11.xml"/><Relationship Id="rId37" Type="http://schemas.openxmlformats.org/officeDocument/2006/relationships/font" Target="fonts/AdventProMedium-italic.fntdata"/><Relationship Id="rId14" Type="http://schemas.openxmlformats.org/officeDocument/2006/relationships/slide" Target="slides/slide10.xml"/><Relationship Id="rId36" Type="http://schemas.openxmlformats.org/officeDocument/2006/relationships/font" Target="fonts/AdventProMedium-bold.fntdata"/><Relationship Id="rId17" Type="http://schemas.openxmlformats.org/officeDocument/2006/relationships/slide" Target="slides/slide13.xml"/><Relationship Id="rId39" Type="http://schemas.openxmlformats.org/officeDocument/2006/relationships/font" Target="fonts/AdventPro-regular.fntdata"/><Relationship Id="rId16" Type="http://schemas.openxmlformats.org/officeDocument/2006/relationships/slide" Target="slides/slide12.xml"/><Relationship Id="rId38" Type="http://schemas.openxmlformats.org/officeDocument/2006/relationships/font" Target="fonts/AdventPro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2c68f511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2c68f511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2c68f511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2c68f511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2e4fb2a4a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2e4fb2a4a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2c68f511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2c68f511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62c68f5111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62c68f5111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2c68f511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2c68f511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2c68f511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2c68f511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2c68f5111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2c68f5111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2c68f5111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2c68f5111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2c68f511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2c68f511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181f4c5d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181f4c5d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62c68f511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62c68f511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62c68f5111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62c68f5111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7189723225_0_2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189723225_0_2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7189723225_0_5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7189723225_0_5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62c68f5111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62c68f5111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62c68f511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62c68f5111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2c68f5111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2c68f5111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2c68f511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2c68f511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2c68f5111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2c68f5111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62c68f5111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62c68f5111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181f4c5d6_0_24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181f4c5d6_0_24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2e4fb2a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2e4fb2a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2c68f511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2c68f51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2c68f511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62c68f511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2c68f511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62c68f511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2c68f511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2c68f511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2c68f511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2c68f511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560175" y="3907125"/>
            <a:ext cx="2591100" cy="25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18000" y="4008725"/>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121675" y="0"/>
            <a:ext cx="2591100" cy="259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005675" y="-271075"/>
            <a:ext cx="2591100" cy="25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8100000">
            <a:off x="6654575" y="-2320160"/>
            <a:ext cx="103096" cy="436992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2"/>
          <p:cNvCxnSpPr/>
          <p:nvPr/>
        </p:nvCxnSpPr>
        <p:spPr>
          <a:xfrm flipH="1" rot="10800000">
            <a:off x="5633725" y="-734900"/>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15" name="Google Shape;15;p2"/>
          <p:cNvSpPr/>
          <p:nvPr/>
        </p:nvSpPr>
        <p:spPr>
          <a:xfrm rot="2700000">
            <a:off x="7091826" y="4102066"/>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2"/>
          <p:cNvCxnSpPr/>
          <p:nvPr/>
        </p:nvCxnSpPr>
        <p:spPr>
          <a:xfrm flipH="1" rot="10800000">
            <a:off x="6510325" y="400872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17" name="Google Shape;17;p2"/>
          <p:cNvSpPr txBox="1"/>
          <p:nvPr>
            <p:ph type="ctrTitle"/>
          </p:nvPr>
        </p:nvSpPr>
        <p:spPr>
          <a:xfrm>
            <a:off x="4287675" y="2780825"/>
            <a:ext cx="3999900" cy="7008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b="0"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 name="Google Shape;18;p2"/>
          <p:cNvSpPr txBox="1"/>
          <p:nvPr>
            <p:ph idx="1" type="subTitle"/>
          </p:nvPr>
        </p:nvSpPr>
        <p:spPr>
          <a:xfrm>
            <a:off x="4701075" y="3481625"/>
            <a:ext cx="31731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2"/>
          <p:cNvSpPr/>
          <p:nvPr/>
        </p:nvSpPr>
        <p:spPr>
          <a:xfrm>
            <a:off x="-1031025" y="-863800"/>
            <a:ext cx="5318700" cy="50274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81" name="Shape 81"/>
        <p:cNvGrpSpPr/>
        <p:nvPr/>
      </p:nvGrpSpPr>
      <p:grpSpPr>
        <a:xfrm>
          <a:off x="0" y="0"/>
          <a:ext cx="0" cy="0"/>
          <a:chOff x="0" y="0"/>
          <a:chExt cx="0" cy="0"/>
        </a:xfrm>
      </p:grpSpPr>
      <p:sp>
        <p:nvSpPr>
          <p:cNvPr id="82" name="Google Shape;82;p11"/>
          <p:cNvSpPr/>
          <p:nvPr/>
        </p:nvSpPr>
        <p:spPr>
          <a:xfrm>
            <a:off x="2098650" y="98400"/>
            <a:ext cx="4946700" cy="49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8608102" y="2552403"/>
            <a:ext cx="1613700" cy="1613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1504075" y="2552400"/>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rot="-8100000">
            <a:off x="8787400" y="-2098635"/>
            <a:ext cx="103096" cy="436992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1"/>
          <p:cNvCxnSpPr/>
          <p:nvPr/>
        </p:nvCxnSpPr>
        <p:spPr>
          <a:xfrm flipH="1" rot="10800000">
            <a:off x="7766550" y="-513375"/>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87" name="Google Shape;87;p11"/>
          <p:cNvSpPr txBox="1"/>
          <p:nvPr>
            <p:ph hasCustomPrompt="1" type="title"/>
          </p:nvPr>
        </p:nvSpPr>
        <p:spPr>
          <a:xfrm>
            <a:off x="311700" y="1538525"/>
            <a:ext cx="8520600" cy="1613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8" name="Google Shape;88;p11"/>
          <p:cNvSpPr txBox="1"/>
          <p:nvPr>
            <p:ph idx="1" type="body"/>
          </p:nvPr>
        </p:nvSpPr>
        <p:spPr>
          <a:xfrm>
            <a:off x="3224850" y="2935050"/>
            <a:ext cx="26943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IG_NUMBER_1">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BODY_1">
    <p:spTree>
      <p:nvGrpSpPr>
        <p:cNvPr id="90" name="Shape 90"/>
        <p:cNvGrpSpPr/>
        <p:nvPr/>
      </p:nvGrpSpPr>
      <p:grpSpPr>
        <a:xfrm>
          <a:off x="0" y="0"/>
          <a:ext cx="0" cy="0"/>
          <a:chOff x="0" y="0"/>
          <a:chExt cx="0" cy="0"/>
        </a:xfrm>
      </p:grpSpPr>
      <p:sp>
        <p:nvSpPr>
          <p:cNvPr id="91" name="Google Shape;91;p13"/>
          <p:cNvSpPr/>
          <p:nvPr/>
        </p:nvSpPr>
        <p:spPr>
          <a:xfrm flipH="1">
            <a:off x="6602500" y="2383875"/>
            <a:ext cx="4253100" cy="402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txBox="1"/>
          <p:nvPr>
            <p:ph idx="1" type="body"/>
          </p:nvPr>
        </p:nvSpPr>
        <p:spPr>
          <a:xfrm>
            <a:off x="685050" y="988650"/>
            <a:ext cx="7304100" cy="3166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p13"/>
          <p:cNvSpPr txBox="1"/>
          <p:nvPr>
            <p:ph type="title"/>
          </p:nvPr>
        </p:nvSpPr>
        <p:spPr>
          <a:xfrm>
            <a:off x="685050" y="436400"/>
            <a:ext cx="69276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3"/>
          <p:cNvSpPr/>
          <p:nvPr/>
        </p:nvSpPr>
        <p:spPr>
          <a:xfrm flipH="1">
            <a:off x="8294125" y="-450750"/>
            <a:ext cx="4253100" cy="4020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TITLE_1">
    <p:bg>
      <p:bgPr>
        <a:solidFill>
          <a:srgbClr val="FFFFFF"/>
        </a:solidFill>
      </p:bgPr>
    </p:bg>
    <p:spTree>
      <p:nvGrpSpPr>
        <p:cNvPr id="95" name="Shape 95"/>
        <p:cNvGrpSpPr/>
        <p:nvPr/>
      </p:nvGrpSpPr>
      <p:grpSpPr>
        <a:xfrm>
          <a:off x="0" y="0"/>
          <a:ext cx="0" cy="0"/>
          <a:chOff x="0" y="0"/>
          <a:chExt cx="0" cy="0"/>
        </a:xfrm>
      </p:grpSpPr>
      <p:grpSp>
        <p:nvGrpSpPr>
          <p:cNvPr id="96" name="Google Shape;96;p14"/>
          <p:cNvGrpSpPr/>
          <p:nvPr/>
        </p:nvGrpSpPr>
        <p:grpSpPr>
          <a:xfrm>
            <a:off x="4374084" y="-72325"/>
            <a:ext cx="5040491" cy="5349300"/>
            <a:chOff x="4297884" y="-72325"/>
            <a:chExt cx="5040491" cy="5349300"/>
          </a:xfrm>
        </p:grpSpPr>
        <p:sp>
          <p:nvSpPr>
            <p:cNvPr id="97" name="Google Shape;97;p14"/>
            <p:cNvSpPr/>
            <p:nvPr/>
          </p:nvSpPr>
          <p:spPr>
            <a:xfrm rot="5400000">
              <a:off x="2759613" y="1477371"/>
              <a:ext cx="5292108" cy="2215566"/>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6309575" y="-72325"/>
              <a:ext cx="3028800" cy="534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4"/>
          <p:cNvSpPr/>
          <p:nvPr/>
        </p:nvSpPr>
        <p:spPr>
          <a:xfrm rot="-8639829">
            <a:off x="1377718" y="-1069722"/>
            <a:ext cx="103092" cy="1963862"/>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4"/>
          <p:cNvCxnSpPr/>
          <p:nvPr/>
        </p:nvCxnSpPr>
        <p:spPr>
          <a:xfrm flipH="1" rot="-534649">
            <a:off x="57779" y="-914679"/>
            <a:ext cx="2023927" cy="1959562"/>
          </a:xfrm>
          <a:prstGeom prst="straightConnector1">
            <a:avLst/>
          </a:prstGeom>
          <a:noFill/>
          <a:ln cap="flat" cmpd="sng" w="19050">
            <a:solidFill>
              <a:schemeClr val="accent4"/>
            </a:solidFill>
            <a:prstDash val="solid"/>
            <a:round/>
            <a:headEnd len="med" w="med" type="none"/>
            <a:tailEnd len="med" w="med" type="none"/>
          </a:ln>
        </p:spPr>
      </p:cxnSp>
      <p:sp>
        <p:nvSpPr>
          <p:cNvPr id="101" name="Google Shape;101;p14"/>
          <p:cNvSpPr/>
          <p:nvPr/>
        </p:nvSpPr>
        <p:spPr>
          <a:xfrm>
            <a:off x="8405300" y="283225"/>
            <a:ext cx="2591100" cy="25911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81800" y="4440100"/>
            <a:ext cx="1702200" cy="170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txBox="1"/>
          <p:nvPr>
            <p:ph type="ctrTitle"/>
          </p:nvPr>
        </p:nvSpPr>
        <p:spPr>
          <a:xfrm>
            <a:off x="572000" y="586290"/>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4" name="Google Shape;104;p14"/>
          <p:cNvSpPr txBox="1"/>
          <p:nvPr>
            <p:ph idx="1" type="subTitle"/>
          </p:nvPr>
        </p:nvSpPr>
        <p:spPr>
          <a:xfrm>
            <a:off x="943897" y="984528"/>
            <a:ext cx="2357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5" name="Google Shape;105;p14"/>
          <p:cNvSpPr txBox="1"/>
          <p:nvPr>
            <p:ph idx="2" type="ctrTitle"/>
          </p:nvPr>
        </p:nvSpPr>
        <p:spPr>
          <a:xfrm>
            <a:off x="572000" y="2026478"/>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6" name="Google Shape;106;p14"/>
          <p:cNvSpPr txBox="1"/>
          <p:nvPr>
            <p:ph idx="3" type="subTitle"/>
          </p:nvPr>
        </p:nvSpPr>
        <p:spPr>
          <a:xfrm>
            <a:off x="943897" y="2424710"/>
            <a:ext cx="2357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7" name="Google Shape;107;p14"/>
          <p:cNvSpPr txBox="1"/>
          <p:nvPr>
            <p:ph idx="4" type="ctrTitle"/>
          </p:nvPr>
        </p:nvSpPr>
        <p:spPr>
          <a:xfrm>
            <a:off x="572000" y="3466678"/>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8" name="Google Shape;108;p14"/>
          <p:cNvSpPr txBox="1"/>
          <p:nvPr>
            <p:ph idx="5" type="subTitle"/>
          </p:nvPr>
        </p:nvSpPr>
        <p:spPr>
          <a:xfrm>
            <a:off x="943897" y="3864905"/>
            <a:ext cx="2357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9" name="Google Shape;109;p14"/>
          <p:cNvSpPr txBox="1"/>
          <p:nvPr>
            <p:ph hasCustomPrompt="1" idx="6" type="title"/>
          </p:nvPr>
        </p:nvSpPr>
        <p:spPr>
          <a:xfrm>
            <a:off x="3377300" y="711115"/>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0" name="Google Shape;110;p14"/>
          <p:cNvSpPr txBox="1"/>
          <p:nvPr>
            <p:ph hasCustomPrompt="1" idx="7" type="title"/>
          </p:nvPr>
        </p:nvSpPr>
        <p:spPr>
          <a:xfrm>
            <a:off x="3377300" y="2148053"/>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1" name="Google Shape;111;p14"/>
          <p:cNvSpPr txBox="1"/>
          <p:nvPr>
            <p:ph hasCustomPrompt="1" idx="8" type="title"/>
          </p:nvPr>
        </p:nvSpPr>
        <p:spPr>
          <a:xfrm>
            <a:off x="3377300" y="3585003"/>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2" name="Google Shape;112;p14"/>
          <p:cNvSpPr txBox="1"/>
          <p:nvPr>
            <p:ph hasCustomPrompt="1" idx="9" type="title"/>
          </p:nvPr>
        </p:nvSpPr>
        <p:spPr>
          <a:xfrm>
            <a:off x="4574500" y="711115"/>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13" name="Google Shape;113;p14"/>
          <p:cNvSpPr txBox="1"/>
          <p:nvPr>
            <p:ph hasCustomPrompt="1" idx="13" type="title"/>
          </p:nvPr>
        </p:nvSpPr>
        <p:spPr>
          <a:xfrm>
            <a:off x="4574500" y="2148053"/>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14" name="Google Shape;114;p14"/>
          <p:cNvSpPr txBox="1"/>
          <p:nvPr>
            <p:ph hasCustomPrompt="1" idx="14" type="title"/>
          </p:nvPr>
        </p:nvSpPr>
        <p:spPr>
          <a:xfrm>
            <a:off x="4574500" y="3585003"/>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15" name="Google Shape;115;p14"/>
          <p:cNvSpPr txBox="1"/>
          <p:nvPr>
            <p:ph idx="15" type="ctrTitle"/>
          </p:nvPr>
        </p:nvSpPr>
        <p:spPr>
          <a:xfrm>
            <a:off x="5842900" y="586290"/>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6" name="Google Shape;116;p14"/>
          <p:cNvSpPr txBox="1"/>
          <p:nvPr>
            <p:ph idx="16" type="subTitle"/>
          </p:nvPr>
        </p:nvSpPr>
        <p:spPr>
          <a:xfrm>
            <a:off x="5842897" y="984528"/>
            <a:ext cx="2357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14"/>
          <p:cNvSpPr txBox="1"/>
          <p:nvPr>
            <p:ph idx="17" type="ctrTitle"/>
          </p:nvPr>
        </p:nvSpPr>
        <p:spPr>
          <a:xfrm>
            <a:off x="5842900" y="2026478"/>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8" name="Google Shape;118;p14"/>
          <p:cNvSpPr txBox="1"/>
          <p:nvPr>
            <p:ph idx="18" type="subTitle"/>
          </p:nvPr>
        </p:nvSpPr>
        <p:spPr>
          <a:xfrm>
            <a:off x="5842897" y="2424710"/>
            <a:ext cx="2357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4"/>
          <p:cNvSpPr txBox="1"/>
          <p:nvPr>
            <p:ph idx="19" type="ctrTitle"/>
          </p:nvPr>
        </p:nvSpPr>
        <p:spPr>
          <a:xfrm>
            <a:off x="5842900" y="3466678"/>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0" name="Google Shape;120;p14"/>
          <p:cNvSpPr txBox="1"/>
          <p:nvPr>
            <p:ph idx="20" type="subTitle"/>
          </p:nvPr>
        </p:nvSpPr>
        <p:spPr>
          <a:xfrm>
            <a:off x="5842897" y="3864905"/>
            <a:ext cx="2357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ONE_COLUMN_TEXT_1">
    <p:spTree>
      <p:nvGrpSpPr>
        <p:cNvPr id="121" name="Shape 121"/>
        <p:cNvGrpSpPr/>
        <p:nvPr/>
      </p:nvGrpSpPr>
      <p:grpSpPr>
        <a:xfrm>
          <a:off x="0" y="0"/>
          <a:ext cx="0" cy="0"/>
          <a:chOff x="0" y="0"/>
          <a:chExt cx="0" cy="0"/>
        </a:xfrm>
      </p:grpSpPr>
      <p:sp>
        <p:nvSpPr>
          <p:cNvPr id="122" name="Google Shape;122;p15"/>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15"/>
          <p:cNvSpPr/>
          <p:nvPr/>
        </p:nvSpPr>
        <p:spPr>
          <a:xfrm rot="10800000">
            <a:off x="-904507" y="4354123"/>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10800000">
            <a:off x="-1111700" y="42724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8100000">
            <a:off x="9203402" y="-672335"/>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5"/>
          <p:cNvCxnSpPr/>
          <p:nvPr/>
        </p:nvCxnSpPr>
        <p:spPr>
          <a:xfrm flipH="1">
            <a:off x="7864199" y="-5746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127" name="Google Shape;127;p15"/>
          <p:cNvSpPr/>
          <p:nvPr/>
        </p:nvSpPr>
        <p:spPr>
          <a:xfrm rot="10800000">
            <a:off x="8614975" y="1142675"/>
            <a:ext cx="2082300" cy="2082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txBox="1"/>
          <p:nvPr>
            <p:ph idx="2" type="ctrTitle"/>
          </p:nvPr>
        </p:nvSpPr>
        <p:spPr>
          <a:xfrm>
            <a:off x="1101688" y="320757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9" name="Google Shape;129;p15"/>
          <p:cNvSpPr txBox="1"/>
          <p:nvPr>
            <p:ph idx="1" type="subTitle"/>
          </p:nvPr>
        </p:nvSpPr>
        <p:spPr>
          <a:xfrm>
            <a:off x="1101600" y="3605797"/>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5"/>
          <p:cNvSpPr txBox="1"/>
          <p:nvPr>
            <p:ph idx="3" type="ctrTitle"/>
          </p:nvPr>
        </p:nvSpPr>
        <p:spPr>
          <a:xfrm>
            <a:off x="3530888" y="320757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1" name="Google Shape;131;p15"/>
          <p:cNvSpPr txBox="1"/>
          <p:nvPr>
            <p:ph idx="4" type="subTitle"/>
          </p:nvPr>
        </p:nvSpPr>
        <p:spPr>
          <a:xfrm>
            <a:off x="3530800" y="3605797"/>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5"/>
          <p:cNvSpPr txBox="1"/>
          <p:nvPr>
            <p:ph idx="5" type="ctrTitle"/>
          </p:nvPr>
        </p:nvSpPr>
        <p:spPr>
          <a:xfrm>
            <a:off x="5960088" y="320757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3" name="Google Shape;133;p15"/>
          <p:cNvSpPr txBox="1"/>
          <p:nvPr>
            <p:ph idx="6" type="subTitle"/>
          </p:nvPr>
        </p:nvSpPr>
        <p:spPr>
          <a:xfrm>
            <a:off x="5960000" y="3605797"/>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_1">
    <p:bg>
      <p:bgPr>
        <a:solidFill>
          <a:schemeClr val="accent1"/>
        </a:solidFill>
      </p:bgPr>
    </p:bg>
    <p:spTree>
      <p:nvGrpSpPr>
        <p:cNvPr id="134" name="Shape 134"/>
        <p:cNvGrpSpPr/>
        <p:nvPr/>
      </p:nvGrpSpPr>
      <p:grpSpPr>
        <a:xfrm>
          <a:off x="0" y="0"/>
          <a:ext cx="0" cy="0"/>
          <a:chOff x="0" y="0"/>
          <a:chExt cx="0" cy="0"/>
        </a:xfrm>
      </p:grpSpPr>
      <p:sp>
        <p:nvSpPr>
          <p:cNvPr id="135" name="Google Shape;135;p16"/>
          <p:cNvSpPr/>
          <p:nvPr/>
        </p:nvSpPr>
        <p:spPr>
          <a:xfrm>
            <a:off x="2098650" y="98400"/>
            <a:ext cx="4946700" cy="49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309902" y="4214803"/>
            <a:ext cx="1613700" cy="1613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8121675" y="0"/>
            <a:ext cx="2591100" cy="2591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8005675" y="-271075"/>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rot="-8100000">
            <a:off x="2340875" y="-2075760"/>
            <a:ext cx="103096" cy="436992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16"/>
          <p:cNvCxnSpPr/>
          <p:nvPr/>
        </p:nvCxnSpPr>
        <p:spPr>
          <a:xfrm flipH="1" rot="10800000">
            <a:off x="1320025" y="-490500"/>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141" name="Google Shape;141;p16"/>
          <p:cNvSpPr txBox="1"/>
          <p:nvPr>
            <p:ph type="ctrTitle"/>
          </p:nvPr>
        </p:nvSpPr>
        <p:spPr>
          <a:xfrm>
            <a:off x="3125705" y="3076075"/>
            <a:ext cx="2892600" cy="45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2" name="Google Shape;142;p16"/>
          <p:cNvSpPr txBox="1"/>
          <p:nvPr>
            <p:ph idx="1" type="subTitle"/>
          </p:nvPr>
        </p:nvSpPr>
        <p:spPr>
          <a:xfrm>
            <a:off x="2642700" y="1914125"/>
            <a:ext cx="3858600" cy="126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2">
    <p:spTree>
      <p:nvGrpSpPr>
        <p:cNvPr id="143" name="Shape 143"/>
        <p:cNvGrpSpPr/>
        <p:nvPr/>
      </p:nvGrpSpPr>
      <p:grpSpPr>
        <a:xfrm>
          <a:off x="0" y="0"/>
          <a:ext cx="0" cy="0"/>
          <a:chOff x="0" y="0"/>
          <a:chExt cx="0" cy="0"/>
        </a:xfrm>
      </p:grpSpPr>
      <p:sp>
        <p:nvSpPr>
          <p:cNvPr id="144" name="Google Shape;144;p17"/>
          <p:cNvSpPr txBox="1"/>
          <p:nvPr>
            <p:ph type="title"/>
          </p:nvPr>
        </p:nvSpPr>
        <p:spPr>
          <a:xfrm>
            <a:off x="5132300" y="1441150"/>
            <a:ext cx="29778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17"/>
          <p:cNvSpPr txBox="1"/>
          <p:nvPr>
            <p:ph idx="1" type="body"/>
          </p:nvPr>
        </p:nvSpPr>
        <p:spPr>
          <a:xfrm>
            <a:off x="5132300" y="1972150"/>
            <a:ext cx="2977800" cy="2163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46" name="Google Shape;146;p17"/>
          <p:cNvSpPr/>
          <p:nvPr/>
        </p:nvSpPr>
        <p:spPr>
          <a:xfrm rot="-2138081">
            <a:off x="8902347" y="3333255"/>
            <a:ext cx="102984" cy="1963913"/>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7"/>
          <p:cNvCxnSpPr/>
          <p:nvPr/>
        </p:nvCxnSpPr>
        <p:spPr>
          <a:xfrm flipH="1" rot="5963048">
            <a:off x="7909514" y="2945898"/>
            <a:ext cx="2023885" cy="1959720"/>
          </a:xfrm>
          <a:prstGeom prst="straightConnector1">
            <a:avLst/>
          </a:prstGeom>
          <a:noFill/>
          <a:ln cap="flat" cmpd="sng" w="19050">
            <a:solidFill>
              <a:schemeClr val="accent4"/>
            </a:solidFill>
            <a:prstDash val="solid"/>
            <a:round/>
            <a:headEnd len="med" w="med" type="none"/>
            <a:tailEnd len="med" w="med" type="none"/>
          </a:ln>
        </p:spPr>
      </p:cxnSp>
      <p:sp>
        <p:nvSpPr>
          <p:cNvPr id="148" name="Google Shape;148;p17"/>
          <p:cNvSpPr/>
          <p:nvPr/>
        </p:nvSpPr>
        <p:spPr>
          <a:xfrm rot="10800000">
            <a:off x="8059500" y="-401475"/>
            <a:ext cx="2082300" cy="2082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2_1">
    <p:spTree>
      <p:nvGrpSpPr>
        <p:cNvPr id="149" name="Shape 149"/>
        <p:cNvGrpSpPr/>
        <p:nvPr/>
      </p:nvGrpSpPr>
      <p:grpSpPr>
        <a:xfrm>
          <a:off x="0" y="0"/>
          <a:ext cx="0" cy="0"/>
          <a:chOff x="0" y="0"/>
          <a:chExt cx="0" cy="0"/>
        </a:xfrm>
      </p:grpSpPr>
      <p:sp>
        <p:nvSpPr>
          <p:cNvPr id="150" name="Google Shape;150;p18"/>
          <p:cNvSpPr txBox="1"/>
          <p:nvPr>
            <p:ph type="title"/>
          </p:nvPr>
        </p:nvSpPr>
        <p:spPr>
          <a:xfrm>
            <a:off x="922250" y="1441150"/>
            <a:ext cx="29778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18"/>
          <p:cNvSpPr txBox="1"/>
          <p:nvPr>
            <p:ph idx="1" type="body"/>
          </p:nvPr>
        </p:nvSpPr>
        <p:spPr>
          <a:xfrm>
            <a:off x="922250" y="1972150"/>
            <a:ext cx="2977800" cy="2163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52" name="Google Shape;152;p18"/>
          <p:cNvSpPr/>
          <p:nvPr/>
        </p:nvSpPr>
        <p:spPr>
          <a:xfrm rot="-8071706">
            <a:off x="5317432" y="-871742"/>
            <a:ext cx="103100" cy="1963767"/>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8"/>
          <p:cNvCxnSpPr/>
          <p:nvPr/>
        </p:nvCxnSpPr>
        <p:spPr>
          <a:xfrm flipH="1" rot="27008">
            <a:off x="3977364" y="-777184"/>
            <a:ext cx="2023862" cy="1959662"/>
          </a:xfrm>
          <a:prstGeom prst="straightConnector1">
            <a:avLst/>
          </a:prstGeom>
          <a:noFill/>
          <a:ln cap="flat" cmpd="sng" w="19050">
            <a:solidFill>
              <a:schemeClr val="accent3"/>
            </a:solidFill>
            <a:prstDash val="solid"/>
            <a:round/>
            <a:headEnd len="med" w="med" type="none"/>
            <a:tailEnd len="med" w="med" type="none"/>
          </a:ln>
        </p:spPr>
      </p:cxnSp>
      <p:sp>
        <p:nvSpPr>
          <p:cNvPr id="154" name="Google Shape;154;p18"/>
          <p:cNvSpPr/>
          <p:nvPr/>
        </p:nvSpPr>
        <p:spPr>
          <a:xfrm rot="10800000">
            <a:off x="-720000" y="1026025"/>
            <a:ext cx="1146300" cy="1146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3343633" y="4175858"/>
            <a:ext cx="2148000" cy="214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3247475" y="3951150"/>
            <a:ext cx="2148000" cy="2148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1_2">
    <p:spTree>
      <p:nvGrpSpPr>
        <p:cNvPr id="157" name="Shape 157"/>
        <p:cNvGrpSpPr/>
        <p:nvPr/>
      </p:nvGrpSpPr>
      <p:grpSpPr>
        <a:xfrm>
          <a:off x="0" y="0"/>
          <a:ext cx="0" cy="0"/>
          <a:chOff x="0" y="0"/>
          <a:chExt cx="0" cy="0"/>
        </a:xfrm>
      </p:grpSpPr>
      <p:sp>
        <p:nvSpPr>
          <p:cNvPr id="158" name="Google Shape;158;p19"/>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19"/>
          <p:cNvSpPr txBox="1"/>
          <p:nvPr>
            <p:ph idx="2" type="ctrTitle"/>
          </p:nvPr>
        </p:nvSpPr>
        <p:spPr>
          <a:xfrm>
            <a:off x="982893" y="3390450"/>
            <a:ext cx="15954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0" name="Google Shape;160;p19"/>
          <p:cNvSpPr txBox="1"/>
          <p:nvPr>
            <p:ph idx="1" type="subTitle"/>
          </p:nvPr>
        </p:nvSpPr>
        <p:spPr>
          <a:xfrm>
            <a:off x="982826" y="3788674"/>
            <a:ext cx="15954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9"/>
          <p:cNvSpPr txBox="1"/>
          <p:nvPr>
            <p:ph idx="3" type="ctrTitle"/>
          </p:nvPr>
        </p:nvSpPr>
        <p:spPr>
          <a:xfrm>
            <a:off x="2843852" y="3390450"/>
            <a:ext cx="15954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2" name="Google Shape;162;p19"/>
          <p:cNvSpPr txBox="1"/>
          <p:nvPr>
            <p:ph idx="4" type="subTitle"/>
          </p:nvPr>
        </p:nvSpPr>
        <p:spPr>
          <a:xfrm>
            <a:off x="2843784" y="3788674"/>
            <a:ext cx="15954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9"/>
          <p:cNvSpPr txBox="1"/>
          <p:nvPr>
            <p:ph idx="5" type="ctrTitle"/>
          </p:nvPr>
        </p:nvSpPr>
        <p:spPr>
          <a:xfrm>
            <a:off x="4704811" y="3390450"/>
            <a:ext cx="15954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4" name="Google Shape;164;p19"/>
          <p:cNvSpPr txBox="1"/>
          <p:nvPr>
            <p:ph idx="6" type="subTitle"/>
          </p:nvPr>
        </p:nvSpPr>
        <p:spPr>
          <a:xfrm>
            <a:off x="4704743" y="3788674"/>
            <a:ext cx="15954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9"/>
          <p:cNvSpPr txBox="1"/>
          <p:nvPr>
            <p:ph idx="7" type="ctrTitle"/>
          </p:nvPr>
        </p:nvSpPr>
        <p:spPr>
          <a:xfrm>
            <a:off x="6565769" y="3390450"/>
            <a:ext cx="15954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6" name="Google Shape;166;p19"/>
          <p:cNvSpPr txBox="1"/>
          <p:nvPr>
            <p:ph idx="8" type="subTitle"/>
          </p:nvPr>
        </p:nvSpPr>
        <p:spPr>
          <a:xfrm>
            <a:off x="6565702" y="3788674"/>
            <a:ext cx="15954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9"/>
          <p:cNvSpPr/>
          <p:nvPr/>
        </p:nvSpPr>
        <p:spPr>
          <a:xfrm>
            <a:off x="8277175" y="53375"/>
            <a:ext cx="2591100" cy="25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8161175" y="-217700"/>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rot="-8100000">
            <a:off x="7917625" y="-2542335"/>
            <a:ext cx="103096" cy="436992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19"/>
          <p:cNvCxnSpPr/>
          <p:nvPr/>
        </p:nvCxnSpPr>
        <p:spPr>
          <a:xfrm flipH="1" rot="10800000">
            <a:off x="6896775" y="-957075"/>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171" name="Google Shape;171;p19"/>
          <p:cNvSpPr/>
          <p:nvPr/>
        </p:nvSpPr>
        <p:spPr>
          <a:xfrm>
            <a:off x="211226" y="4686280"/>
            <a:ext cx="103200" cy="797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363626" y="4405430"/>
            <a:ext cx="103200" cy="797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ONE_COLUMN_TEXT_1_3">
    <p:spTree>
      <p:nvGrpSpPr>
        <p:cNvPr id="173" name="Shape 173"/>
        <p:cNvGrpSpPr/>
        <p:nvPr/>
      </p:nvGrpSpPr>
      <p:grpSpPr>
        <a:xfrm>
          <a:off x="0" y="0"/>
          <a:ext cx="0" cy="0"/>
          <a:chOff x="0" y="0"/>
          <a:chExt cx="0" cy="0"/>
        </a:xfrm>
      </p:grpSpPr>
      <p:grpSp>
        <p:nvGrpSpPr>
          <p:cNvPr id="174" name="Google Shape;174;p20"/>
          <p:cNvGrpSpPr/>
          <p:nvPr/>
        </p:nvGrpSpPr>
        <p:grpSpPr>
          <a:xfrm>
            <a:off x="4374084" y="-72325"/>
            <a:ext cx="5040491" cy="5349300"/>
            <a:chOff x="4297884" y="-72325"/>
            <a:chExt cx="5040491" cy="5349300"/>
          </a:xfrm>
        </p:grpSpPr>
        <p:sp>
          <p:nvSpPr>
            <p:cNvPr id="175" name="Google Shape;175;p20"/>
            <p:cNvSpPr/>
            <p:nvPr/>
          </p:nvSpPr>
          <p:spPr>
            <a:xfrm rot="5400000">
              <a:off x="2759613" y="1477371"/>
              <a:ext cx="5292108" cy="2215566"/>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6309575" y="-72325"/>
              <a:ext cx="3028800" cy="534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20"/>
          <p:cNvSpPr/>
          <p:nvPr/>
        </p:nvSpPr>
        <p:spPr>
          <a:xfrm rot="10800000">
            <a:off x="-904507" y="4354123"/>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rot="10800000">
            <a:off x="-1111700" y="42724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rot="-8100000">
            <a:off x="9203402" y="-672335"/>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20"/>
          <p:cNvCxnSpPr/>
          <p:nvPr/>
        </p:nvCxnSpPr>
        <p:spPr>
          <a:xfrm flipH="1">
            <a:off x="7864199" y="-5746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182" name="Google Shape;182;p20"/>
          <p:cNvSpPr/>
          <p:nvPr/>
        </p:nvSpPr>
        <p:spPr>
          <a:xfrm rot="10800000">
            <a:off x="8614975" y="11426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txBox="1"/>
          <p:nvPr>
            <p:ph idx="2" type="ctrTitle"/>
          </p:nvPr>
        </p:nvSpPr>
        <p:spPr>
          <a:xfrm>
            <a:off x="1352136" y="3072575"/>
            <a:ext cx="23745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4" name="Google Shape;184;p20"/>
          <p:cNvSpPr txBox="1"/>
          <p:nvPr>
            <p:ph idx="1" type="subTitle"/>
          </p:nvPr>
        </p:nvSpPr>
        <p:spPr>
          <a:xfrm>
            <a:off x="1352035" y="3470798"/>
            <a:ext cx="23745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0"/>
          <p:cNvSpPr txBox="1"/>
          <p:nvPr>
            <p:ph idx="3" type="ctrTitle"/>
          </p:nvPr>
        </p:nvSpPr>
        <p:spPr>
          <a:xfrm>
            <a:off x="5417465" y="3072575"/>
            <a:ext cx="23745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6" name="Google Shape;186;p20"/>
          <p:cNvSpPr txBox="1"/>
          <p:nvPr>
            <p:ph idx="4" type="subTitle"/>
          </p:nvPr>
        </p:nvSpPr>
        <p:spPr>
          <a:xfrm>
            <a:off x="5417364" y="3470798"/>
            <a:ext cx="23745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5400" y="-21700"/>
            <a:ext cx="9144000" cy="5165100"/>
          </a:xfrm>
          <a:prstGeom prst="rect">
            <a:avLst/>
          </a:prstGeom>
          <a:solidFill>
            <a:srgbClr val="FFFFFF">
              <a:alpha val="21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4508325" y="-1194325"/>
            <a:ext cx="5541900" cy="5812400"/>
            <a:chOff x="4508325" y="-1194325"/>
            <a:chExt cx="5541900" cy="5812400"/>
          </a:xfrm>
        </p:grpSpPr>
        <p:sp>
          <p:nvSpPr>
            <p:cNvPr id="23" name="Google Shape;23;p3"/>
            <p:cNvSpPr/>
            <p:nvPr/>
          </p:nvSpPr>
          <p:spPr>
            <a:xfrm>
              <a:off x="4584525" y="-1194325"/>
              <a:ext cx="5465700" cy="546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4508325" y="-847625"/>
              <a:ext cx="5465700" cy="5465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title"/>
          </p:nvPr>
        </p:nvSpPr>
        <p:spPr>
          <a:xfrm>
            <a:off x="5829525" y="1537450"/>
            <a:ext cx="2400300" cy="8418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SzPts val="3600"/>
              <a:buNone/>
              <a:defRPr sz="3600"/>
            </a:lvl1pPr>
            <a:lvl2pPr lvl="1" algn="ctr">
              <a:lnSpc>
                <a:spcPct val="90000"/>
              </a:lnSpc>
              <a:spcBef>
                <a:spcPts val="0"/>
              </a:spcBef>
              <a:spcAft>
                <a:spcPts val="0"/>
              </a:spcAft>
              <a:buSzPts val="3600"/>
              <a:buNone/>
              <a:defRPr sz="3600"/>
            </a:lvl2pPr>
            <a:lvl3pPr lvl="2" algn="ctr">
              <a:lnSpc>
                <a:spcPct val="90000"/>
              </a:lnSpc>
              <a:spcBef>
                <a:spcPts val="0"/>
              </a:spcBef>
              <a:spcAft>
                <a:spcPts val="0"/>
              </a:spcAft>
              <a:buSzPts val="3600"/>
              <a:buNone/>
              <a:defRPr sz="3600"/>
            </a:lvl3pPr>
            <a:lvl4pPr lvl="3" algn="ctr">
              <a:lnSpc>
                <a:spcPct val="90000"/>
              </a:lnSpc>
              <a:spcBef>
                <a:spcPts val="0"/>
              </a:spcBef>
              <a:spcAft>
                <a:spcPts val="0"/>
              </a:spcAft>
              <a:buSzPts val="3600"/>
              <a:buNone/>
              <a:defRPr sz="3600"/>
            </a:lvl4pPr>
            <a:lvl5pPr lvl="4" algn="ctr">
              <a:lnSpc>
                <a:spcPct val="90000"/>
              </a:lnSpc>
              <a:spcBef>
                <a:spcPts val="0"/>
              </a:spcBef>
              <a:spcAft>
                <a:spcPts val="0"/>
              </a:spcAft>
              <a:buSzPts val="3600"/>
              <a:buNone/>
              <a:defRPr sz="3600"/>
            </a:lvl5pPr>
            <a:lvl6pPr lvl="5" algn="ctr">
              <a:lnSpc>
                <a:spcPct val="90000"/>
              </a:lnSpc>
              <a:spcBef>
                <a:spcPts val="0"/>
              </a:spcBef>
              <a:spcAft>
                <a:spcPts val="0"/>
              </a:spcAft>
              <a:buSzPts val="3600"/>
              <a:buNone/>
              <a:defRPr sz="3600"/>
            </a:lvl6pPr>
            <a:lvl7pPr lvl="6" algn="ctr">
              <a:lnSpc>
                <a:spcPct val="90000"/>
              </a:lnSpc>
              <a:spcBef>
                <a:spcPts val="0"/>
              </a:spcBef>
              <a:spcAft>
                <a:spcPts val="0"/>
              </a:spcAft>
              <a:buSzPts val="3600"/>
              <a:buNone/>
              <a:defRPr sz="3600"/>
            </a:lvl7pPr>
            <a:lvl8pPr lvl="7" algn="ctr">
              <a:lnSpc>
                <a:spcPct val="90000"/>
              </a:lnSpc>
              <a:spcBef>
                <a:spcPts val="0"/>
              </a:spcBef>
              <a:spcAft>
                <a:spcPts val="0"/>
              </a:spcAft>
              <a:buSzPts val="3600"/>
              <a:buNone/>
              <a:defRPr sz="3600"/>
            </a:lvl8pPr>
            <a:lvl9pPr lvl="8" algn="ctr">
              <a:lnSpc>
                <a:spcPct val="90000"/>
              </a:lnSpc>
              <a:spcBef>
                <a:spcPts val="0"/>
              </a:spcBef>
              <a:spcAft>
                <a:spcPts val="0"/>
              </a:spcAft>
              <a:buSzPts val="3600"/>
              <a:buNone/>
              <a:defRPr sz="3600"/>
            </a:lvl9pPr>
          </a:lstStyle>
          <a:p/>
        </p:txBody>
      </p:sp>
      <p:sp>
        <p:nvSpPr>
          <p:cNvPr id="26" name="Google Shape;26;p3"/>
          <p:cNvSpPr txBox="1"/>
          <p:nvPr>
            <p:ph idx="1" type="subTitle"/>
          </p:nvPr>
        </p:nvSpPr>
        <p:spPr>
          <a:xfrm>
            <a:off x="5349525" y="2620575"/>
            <a:ext cx="28803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27" name="Google Shape;27;p3"/>
          <p:cNvSpPr txBox="1"/>
          <p:nvPr>
            <p:ph hasCustomPrompt="1" idx="2" type="title"/>
          </p:nvPr>
        </p:nvSpPr>
        <p:spPr>
          <a:xfrm>
            <a:off x="6404925" y="612050"/>
            <a:ext cx="18249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28" name="Google Shape;28;p3"/>
          <p:cNvSpPr/>
          <p:nvPr/>
        </p:nvSpPr>
        <p:spPr>
          <a:xfrm>
            <a:off x="560131" y="-594000"/>
            <a:ext cx="1775100" cy="1775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36749" y="-524401"/>
            <a:ext cx="1775100" cy="1775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187" name="Shape 187"/>
        <p:cNvGrpSpPr/>
        <p:nvPr/>
      </p:nvGrpSpPr>
      <p:grpSpPr>
        <a:xfrm>
          <a:off x="0" y="0"/>
          <a:ext cx="0" cy="0"/>
          <a:chOff x="0" y="0"/>
          <a:chExt cx="0" cy="0"/>
        </a:xfrm>
      </p:grpSpPr>
      <p:sp>
        <p:nvSpPr>
          <p:cNvPr id="188" name="Google Shape;188;p21"/>
          <p:cNvSpPr txBox="1"/>
          <p:nvPr>
            <p:ph type="title"/>
          </p:nvPr>
        </p:nvSpPr>
        <p:spPr>
          <a:xfrm>
            <a:off x="685050" y="436400"/>
            <a:ext cx="42072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ONE_COLUMN_TEXT_1_4">
    <p:spTree>
      <p:nvGrpSpPr>
        <p:cNvPr id="189" name="Shape 189"/>
        <p:cNvGrpSpPr/>
        <p:nvPr/>
      </p:nvGrpSpPr>
      <p:grpSpPr>
        <a:xfrm>
          <a:off x="0" y="0"/>
          <a:ext cx="0" cy="0"/>
          <a:chOff x="0" y="0"/>
          <a:chExt cx="0" cy="0"/>
        </a:xfrm>
      </p:grpSpPr>
      <p:sp>
        <p:nvSpPr>
          <p:cNvPr id="190" name="Google Shape;190;p22"/>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1" name="Google Shape;191;p22"/>
          <p:cNvSpPr/>
          <p:nvPr/>
        </p:nvSpPr>
        <p:spPr>
          <a:xfrm rot="10800000">
            <a:off x="7633693" y="-1114902"/>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rot="10800000">
            <a:off x="7426500" y="-1196550"/>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rot="-1036465">
            <a:off x="426438" y="3814522"/>
            <a:ext cx="103048" cy="1963962"/>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2"/>
          <p:cNvCxnSpPr/>
          <p:nvPr/>
        </p:nvCxnSpPr>
        <p:spPr>
          <a:xfrm flipH="1" rot="7060908">
            <a:off x="-442446" y="3436709"/>
            <a:ext cx="2023847" cy="1959574"/>
          </a:xfrm>
          <a:prstGeom prst="straightConnector1">
            <a:avLst/>
          </a:prstGeom>
          <a:noFill/>
          <a:ln cap="flat" cmpd="sng" w="19050">
            <a:solidFill>
              <a:schemeClr val="accent4"/>
            </a:solidFill>
            <a:prstDash val="solid"/>
            <a:round/>
            <a:headEnd len="med" w="med" type="none"/>
            <a:tailEnd len="med" w="med" type="none"/>
          </a:ln>
        </p:spPr>
      </p:cxnSp>
      <p:sp>
        <p:nvSpPr>
          <p:cNvPr id="195" name="Google Shape;195;p22"/>
          <p:cNvSpPr txBox="1"/>
          <p:nvPr>
            <p:ph idx="2" type="ctrTitle"/>
          </p:nvPr>
        </p:nvSpPr>
        <p:spPr>
          <a:xfrm>
            <a:off x="1101688" y="33904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6" name="Google Shape;196;p22"/>
          <p:cNvSpPr txBox="1"/>
          <p:nvPr>
            <p:ph idx="1" type="subTitle"/>
          </p:nvPr>
        </p:nvSpPr>
        <p:spPr>
          <a:xfrm>
            <a:off x="1101600" y="3788672"/>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2"/>
          <p:cNvSpPr txBox="1"/>
          <p:nvPr>
            <p:ph idx="3" type="ctrTitle"/>
          </p:nvPr>
        </p:nvSpPr>
        <p:spPr>
          <a:xfrm>
            <a:off x="3530888" y="33904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8" name="Google Shape;198;p22"/>
          <p:cNvSpPr txBox="1"/>
          <p:nvPr>
            <p:ph idx="4" type="subTitle"/>
          </p:nvPr>
        </p:nvSpPr>
        <p:spPr>
          <a:xfrm>
            <a:off x="3530800" y="3788672"/>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2"/>
          <p:cNvSpPr txBox="1"/>
          <p:nvPr>
            <p:ph idx="5" type="ctrTitle"/>
          </p:nvPr>
        </p:nvSpPr>
        <p:spPr>
          <a:xfrm>
            <a:off x="5960088" y="33904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0" name="Google Shape;200;p22"/>
          <p:cNvSpPr txBox="1"/>
          <p:nvPr>
            <p:ph idx="6" type="subTitle"/>
          </p:nvPr>
        </p:nvSpPr>
        <p:spPr>
          <a:xfrm>
            <a:off x="5960000" y="3788672"/>
            <a:ext cx="2082300" cy="8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2"/>
          <p:cNvSpPr txBox="1"/>
          <p:nvPr>
            <p:ph hasCustomPrompt="1" idx="7" type="title"/>
          </p:nvPr>
        </p:nvSpPr>
        <p:spPr>
          <a:xfrm>
            <a:off x="1236750" y="1697375"/>
            <a:ext cx="1812000" cy="79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2" name="Google Shape;202;p22"/>
          <p:cNvSpPr txBox="1"/>
          <p:nvPr>
            <p:ph hasCustomPrompt="1" idx="8" type="title"/>
          </p:nvPr>
        </p:nvSpPr>
        <p:spPr>
          <a:xfrm>
            <a:off x="3665950" y="1697375"/>
            <a:ext cx="1812000" cy="79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3" name="Google Shape;203;p22"/>
          <p:cNvSpPr txBox="1"/>
          <p:nvPr>
            <p:ph hasCustomPrompt="1" idx="9" type="title"/>
          </p:nvPr>
        </p:nvSpPr>
        <p:spPr>
          <a:xfrm>
            <a:off x="6095150" y="1697375"/>
            <a:ext cx="1812000" cy="79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1_5">
    <p:bg>
      <p:bgPr>
        <a:solidFill>
          <a:schemeClr val="lt1"/>
        </a:solidFill>
      </p:bgPr>
    </p:bg>
    <p:spTree>
      <p:nvGrpSpPr>
        <p:cNvPr id="204" name="Shape 204"/>
        <p:cNvGrpSpPr/>
        <p:nvPr/>
      </p:nvGrpSpPr>
      <p:grpSpPr>
        <a:xfrm>
          <a:off x="0" y="0"/>
          <a:ext cx="0" cy="0"/>
          <a:chOff x="0" y="0"/>
          <a:chExt cx="0" cy="0"/>
        </a:xfrm>
      </p:grpSpPr>
      <p:sp>
        <p:nvSpPr>
          <p:cNvPr id="205" name="Google Shape;205;p23"/>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6" name="Google Shape;206;p23"/>
          <p:cNvSpPr/>
          <p:nvPr/>
        </p:nvSpPr>
        <p:spPr>
          <a:xfrm rot="-8100000">
            <a:off x="9203402" y="-672335"/>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23"/>
          <p:cNvCxnSpPr/>
          <p:nvPr/>
        </p:nvCxnSpPr>
        <p:spPr>
          <a:xfrm flipH="1">
            <a:off x="7864199" y="-5746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208" name="Google Shape;208;p23"/>
          <p:cNvSpPr/>
          <p:nvPr/>
        </p:nvSpPr>
        <p:spPr>
          <a:xfrm rot="10800000">
            <a:off x="8614975" y="1142675"/>
            <a:ext cx="2082300" cy="2082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txBox="1"/>
          <p:nvPr>
            <p:ph idx="2" type="ctrTitle"/>
          </p:nvPr>
        </p:nvSpPr>
        <p:spPr>
          <a:xfrm>
            <a:off x="1101688" y="361142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0" name="Google Shape;210;p23"/>
          <p:cNvSpPr txBox="1"/>
          <p:nvPr>
            <p:ph idx="1" type="subTitle"/>
          </p:nvPr>
        </p:nvSpPr>
        <p:spPr>
          <a:xfrm>
            <a:off x="1101600" y="3933449"/>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3"/>
          <p:cNvSpPr txBox="1"/>
          <p:nvPr>
            <p:ph idx="3" type="ctrTitle"/>
          </p:nvPr>
        </p:nvSpPr>
        <p:spPr>
          <a:xfrm>
            <a:off x="3530888" y="361142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2" name="Google Shape;212;p23"/>
          <p:cNvSpPr txBox="1"/>
          <p:nvPr>
            <p:ph idx="4" type="subTitle"/>
          </p:nvPr>
        </p:nvSpPr>
        <p:spPr>
          <a:xfrm>
            <a:off x="3530800" y="3933449"/>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3"/>
          <p:cNvSpPr txBox="1"/>
          <p:nvPr>
            <p:ph idx="5" type="ctrTitle"/>
          </p:nvPr>
        </p:nvSpPr>
        <p:spPr>
          <a:xfrm>
            <a:off x="5960088" y="3611425"/>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4" name="Google Shape;214;p23"/>
          <p:cNvSpPr txBox="1"/>
          <p:nvPr>
            <p:ph idx="6" type="subTitle"/>
          </p:nvPr>
        </p:nvSpPr>
        <p:spPr>
          <a:xfrm>
            <a:off x="5960000" y="3933449"/>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3"/>
          <p:cNvSpPr txBox="1"/>
          <p:nvPr>
            <p:ph idx="7" type="ctrTitle"/>
          </p:nvPr>
        </p:nvSpPr>
        <p:spPr>
          <a:xfrm>
            <a:off x="1101688" y="19007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6" name="Google Shape;216;p23"/>
          <p:cNvSpPr txBox="1"/>
          <p:nvPr>
            <p:ph idx="8" type="subTitle"/>
          </p:nvPr>
        </p:nvSpPr>
        <p:spPr>
          <a:xfrm>
            <a:off x="1101600" y="2222774"/>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3"/>
          <p:cNvSpPr txBox="1"/>
          <p:nvPr>
            <p:ph idx="9" type="ctrTitle"/>
          </p:nvPr>
        </p:nvSpPr>
        <p:spPr>
          <a:xfrm>
            <a:off x="3530888" y="19007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8" name="Google Shape;218;p23"/>
          <p:cNvSpPr txBox="1"/>
          <p:nvPr>
            <p:ph idx="13" type="subTitle"/>
          </p:nvPr>
        </p:nvSpPr>
        <p:spPr>
          <a:xfrm>
            <a:off x="3530800" y="2222774"/>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3"/>
          <p:cNvSpPr txBox="1"/>
          <p:nvPr>
            <p:ph idx="14" type="ctrTitle"/>
          </p:nvPr>
        </p:nvSpPr>
        <p:spPr>
          <a:xfrm>
            <a:off x="5960088" y="1900750"/>
            <a:ext cx="20823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0" name="Google Shape;220;p23"/>
          <p:cNvSpPr txBox="1"/>
          <p:nvPr>
            <p:ph idx="15" type="subTitle"/>
          </p:nvPr>
        </p:nvSpPr>
        <p:spPr>
          <a:xfrm>
            <a:off x="5960000" y="2222774"/>
            <a:ext cx="2082300" cy="6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3"/>
          <p:cNvSpPr/>
          <p:nvPr/>
        </p:nvSpPr>
        <p:spPr>
          <a:xfrm rot="10800000">
            <a:off x="-1180525" y="2285675"/>
            <a:ext cx="2082300" cy="2082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1_3_1">
    <p:spTree>
      <p:nvGrpSpPr>
        <p:cNvPr id="222" name="Shape 222"/>
        <p:cNvGrpSpPr/>
        <p:nvPr/>
      </p:nvGrpSpPr>
      <p:grpSpPr>
        <a:xfrm>
          <a:off x="0" y="0"/>
          <a:ext cx="0" cy="0"/>
          <a:chOff x="0" y="0"/>
          <a:chExt cx="0" cy="0"/>
        </a:xfrm>
      </p:grpSpPr>
      <p:sp>
        <p:nvSpPr>
          <p:cNvPr id="223" name="Google Shape;223;p24"/>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4" name="Google Shape;224;p24"/>
          <p:cNvSpPr/>
          <p:nvPr/>
        </p:nvSpPr>
        <p:spPr>
          <a:xfrm rot="10800000">
            <a:off x="-904507" y="4354123"/>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rot="10800000">
            <a:off x="-1111700" y="42724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rot="-8100000">
            <a:off x="9203402" y="-672335"/>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4"/>
          <p:cNvCxnSpPr/>
          <p:nvPr/>
        </p:nvCxnSpPr>
        <p:spPr>
          <a:xfrm flipH="1">
            <a:off x="7864199" y="-5746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228" name="Google Shape;228;p24"/>
          <p:cNvSpPr/>
          <p:nvPr/>
        </p:nvSpPr>
        <p:spPr>
          <a:xfrm rot="10800000">
            <a:off x="8614975" y="114267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txBox="1"/>
          <p:nvPr>
            <p:ph idx="2" type="ctrTitle"/>
          </p:nvPr>
        </p:nvSpPr>
        <p:spPr>
          <a:xfrm>
            <a:off x="1352136" y="1319975"/>
            <a:ext cx="23745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0" name="Google Shape;230;p24"/>
          <p:cNvSpPr txBox="1"/>
          <p:nvPr>
            <p:ph idx="1" type="subTitle"/>
          </p:nvPr>
        </p:nvSpPr>
        <p:spPr>
          <a:xfrm>
            <a:off x="1352025" y="3927999"/>
            <a:ext cx="2374500" cy="65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4"/>
          <p:cNvSpPr txBox="1"/>
          <p:nvPr>
            <p:ph idx="3" type="ctrTitle"/>
          </p:nvPr>
        </p:nvSpPr>
        <p:spPr>
          <a:xfrm>
            <a:off x="5417465" y="1319975"/>
            <a:ext cx="2374500" cy="4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2" name="Google Shape;232;p24"/>
          <p:cNvSpPr txBox="1"/>
          <p:nvPr>
            <p:ph idx="4" type="subTitle"/>
          </p:nvPr>
        </p:nvSpPr>
        <p:spPr>
          <a:xfrm>
            <a:off x="5417367" y="3927999"/>
            <a:ext cx="2374500" cy="65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TITLE_2">
    <p:spTree>
      <p:nvGrpSpPr>
        <p:cNvPr id="233" name="Shape 233"/>
        <p:cNvGrpSpPr/>
        <p:nvPr/>
      </p:nvGrpSpPr>
      <p:grpSpPr>
        <a:xfrm>
          <a:off x="0" y="0"/>
          <a:ext cx="0" cy="0"/>
          <a:chOff x="0" y="0"/>
          <a:chExt cx="0" cy="0"/>
        </a:xfrm>
      </p:grpSpPr>
      <p:sp>
        <p:nvSpPr>
          <p:cNvPr id="234" name="Google Shape;234;p25"/>
          <p:cNvSpPr/>
          <p:nvPr/>
        </p:nvSpPr>
        <p:spPr>
          <a:xfrm>
            <a:off x="-417200" y="3804250"/>
            <a:ext cx="2591100" cy="25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159375" y="3905850"/>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8121675" y="0"/>
            <a:ext cx="2591100" cy="259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8005675" y="-271075"/>
            <a:ext cx="2591100" cy="25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rot="-8100000">
            <a:off x="1636825" y="-2640235"/>
            <a:ext cx="103096" cy="436992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25"/>
          <p:cNvCxnSpPr/>
          <p:nvPr/>
        </p:nvCxnSpPr>
        <p:spPr>
          <a:xfrm flipH="1" rot="10800000">
            <a:off x="615975" y="-1054975"/>
            <a:ext cx="2023800" cy="1959600"/>
          </a:xfrm>
          <a:prstGeom prst="straightConnector1">
            <a:avLst/>
          </a:prstGeom>
          <a:noFill/>
          <a:ln cap="flat" cmpd="sng" w="19050">
            <a:solidFill>
              <a:schemeClr val="accent3"/>
            </a:solidFill>
            <a:prstDash val="solid"/>
            <a:round/>
            <a:headEnd len="med" w="med" type="none"/>
            <a:tailEnd len="med" w="med" type="none"/>
          </a:ln>
        </p:spPr>
      </p:cxnSp>
      <p:sp>
        <p:nvSpPr>
          <p:cNvPr id="240" name="Google Shape;240;p25"/>
          <p:cNvSpPr/>
          <p:nvPr/>
        </p:nvSpPr>
        <p:spPr>
          <a:xfrm rot="2700000">
            <a:off x="7091826" y="4102066"/>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25"/>
          <p:cNvCxnSpPr/>
          <p:nvPr/>
        </p:nvCxnSpPr>
        <p:spPr>
          <a:xfrm flipH="1" rot="10800000">
            <a:off x="6510325" y="400872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242" name="Google Shape;242;p25"/>
          <p:cNvSpPr txBox="1"/>
          <p:nvPr>
            <p:ph type="ctrTitle"/>
          </p:nvPr>
        </p:nvSpPr>
        <p:spPr>
          <a:xfrm>
            <a:off x="2572050" y="743363"/>
            <a:ext cx="3999900" cy="70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b="0"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3" name="Google Shape;243;p25"/>
          <p:cNvSpPr txBox="1"/>
          <p:nvPr>
            <p:ph idx="1" type="subTitle"/>
          </p:nvPr>
        </p:nvSpPr>
        <p:spPr>
          <a:xfrm>
            <a:off x="2670150" y="1527425"/>
            <a:ext cx="3803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4" name="Google Shape;244;p25"/>
          <p:cNvSpPr/>
          <p:nvPr/>
        </p:nvSpPr>
        <p:spPr>
          <a:xfrm>
            <a:off x="-1031025" y="-863800"/>
            <a:ext cx="2894400" cy="2735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txBox="1"/>
          <p:nvPr/>
        </p:nvSpPr>
        <p:spPr>
          <a:xfrm>
            <a:off x="2547900" y="3511350"/>
            <a:ext cx="4048200" cy="66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2"/>
                </a:solidFill>
                <a:latin typeface="Advent Pro Medium"/>
                <a:ea typeface="Advent Pro Medium"/>
                <a:cs typeface="Advent Pro Medium"/>
                <a:sym typeface="Advent Pro Medium"/>
              </a:rPr>
              <a:t>CREDITS: This presentation template was created by </a:t>
            </a:r>
            <a:r>
              <a:rPr lang="en" sz="1200">
                <a:solidFill>
                  <a:schemeClr val="dk2"/>
                </a:solidFill>
                <a:uFill>
                  <a:noFill/>
                </a:uFill>
                <a:latin typeface="Advent Pro Medium"/>
                <a:ea typeface="Advent Pro Medium"/>
                <a:cs typeface="Advent Pro Medium"/>
                <a:sym typeface="Advent Pro Medium"/>
                <a:hlinkClick r:id="rId2">
                  <a:extLst>
                    <a:ext uri="{A12FA001-AC4F-418D-AE19-62706E023703}">
                      <ahyp:hlinkClr val="tx"/>
                    </a:ext>
                  </a:extLst>
                </a:hlinkClick>
              </a:rPr>
              <a:t>Slidesgo</a:t>
            </a:r>
            <a:r>
              <a:rPr lang="en" sz="1200">
                <a:solidFill>
                  <a:schemeClr val="dk2"/>
                </a:solidFill>
                <a:latin typeface="Advent Pro Medium"/>
                <a:ea typeface="Advent Pro Medium"/>
                <a:cs typeface="Advent Pro Medium"/>
                <a:sym typeface="Advent Pro Medium"/>
              </a:rPr>
              <a:t>, including icons by </a:t>
            </a:r>
            <a:r>
              <a:rPr lang="en" sz="1200">
                <a:solidFill>
                  <a:schemeClr val="dk2"/>
                </a:solidFill>
                <a:uFill>
                  <a:noFill/>
                </a:uFill>
                <a:latin typeface="Advent Pro Medium"/>
                <a:ea typeface="Advent Pro Medium"/>
                <a:cs typeface="Advent Pro Medium"/>
                <a:sym typeface="Advent Pro Medium"/>
                <a:hlinkClick r:id="rId3">
                  <a:extLst>
                    <a:ext uri="{A12FA001-AC4F-418D-AE19-62706E023703}">
                      <ahyp:hlinkClr val="tx"/>
                    </a:ext>
                  </a:extLst>
                </a:hlinkClick>
              </a:rPr>
              <a:t>Flaticon</a:t>
            </a:r>
            <a:r>
              <a:rPr lang="en" sz="1200">
                <a:solidFill>
                  <a:schemeClr val="dk2"/>
                </a:solidFill>
                <a:latin typeface="Advent Pro Medium"/>
                <a:ea typeface="Advent Pro Medium"/>
                <a:cs typeface="Advent Pro Medium"/>
                <a:sym typeface="Advent Pro Medium"/>
              </a:rPr>
              <a:t>, and infographics &amp; images by </a:t>
            </a:r>
            <a:r>
              <a:rPr lang="en" sz="1200">
                <a:solidFill>
                  <a:schemeClr val="dk2"/>
                </a:solidFill>
                <a:uFill>
                  <a:noFill/>
                </a:uFill>
                <a:latin typeface="Advent Pro Medium"/>
                <a:ea typeface="Advent Pro Medium"/>
                <a:cs typeface="Advent Pro Medium"/>
                <a:sym typeface="Advent Pro Medium"/>
                <a:hlinkClick r:id="rId4">
                  <a:extLst>
                    <a:ext uri="{A12FA001-AC4F-418D-AE19-62706E023703}">
                      <ahyp:hlinkClr val="tx"/>
                    </a:ext>
                  </a:extLst>
                </a:hlinkClick>
              </a:rPr>
              <a:t>Freepik</a:t>
            </a:r>
            <a:r>
              <a:rPr lang="en" sz="1200">
                <a:solidFill>
                  <a:schemeClr val="dk2"/>
                </a:solidFill>
                <a:latin typeface="Advent Pro Medium"/>
                <a:ea typeface="Advent Pro Medium"/>
                <a:cs typeface="Advent Pro Medium"/>
                <a:sym typeface="Advent Pro Medium"/>
              </a:rPr>
              <a:t>. </a:t>
            </a:r>
            <a:endParaRPr sz="1200">
              <a:solidFill>
                <a:schemeClr val="dk2"/>
              </a:solidFill>
              <a:latin typeface="Advent Pro Medium"/>
              <a:ea typeface="Advent Pro Medium"/>
              <a:cs typeface="Advent Pro Medium"/>
              <a:sym typeface="Advent Pro Medium"/>
            </a:endParaRPr>
          </a:p>
          <a:p>
            <a:pPr indent="0" lvl="0" marL="0" rtl="0" algn="ctr">
              <a:lnSpc>
                <a:spcPct val="115000"/>
              </a:lnSpc>
              <a:spcBef>
                <a:spcPts val="300"/>
              </a:spcBef>
              <a:spcAft>
                <a:spcPts val="0"/>
              </a:spcAft>
              <a:buNone/>
            </a:pPr>
            <a:r>
              <a:t/>
            </a:r>
            <a:endParaRPr sz="1200">
              <a:solidFill>
                <a:schemeClr val="dk2"/>
              </a:solidFill>
              <a:latin typeface="Advent Pro Medium"/>
              <a:ea typeface="Advent Pro Medium"/>
              <a:cs typeface="Advent Pro Medium"/>
              <a:sym typeface="Advent Pro Medium"/>
            </a:endParaRPr>
          </a:p>
          <a:p>
            <a:pPr indent="0" lvl="0" marL="0" rtl="0" algn="ctr">
              <a:spcBef>
                <a:spcPts val="0"/>
              </a:spcBef>
              <a:spcAft>
                <a:spcPts val="0"/>
              </a:spcAft>
              <a:buNone/>
            </a:pPr>
            <a:r>
              <a:t/>
            </a:r>
            <a:endParaRPr sz="1200">
              <a:solidFill>
                <a:schemeClr val="dk2"/>
              </a:solidFill>
              <a:latin typeface="Advent Pro Medium"/>
              <a:ea typeface="Advent Pro Medium"/>
              <a:cs typeface="Advent Pro Medium"/>
              <a:sym typeface="Advent Pro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4"/>
          <p:cNvSpPr txBox="1"/>
          <p:nvPr>
            <p:ph idx="1" type="body"/>
          </p:nvPr>
        </p:nvSpPr>
        <p:spPr>
          <a:xfrm>
            <a:off x="788700" y="1527825"/>
            <a:ext cx="3552000" cy="304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2" name="Google Shape;32;p4"/>
          <p:cNvSpPr txBox="1"/>
          <p:nvPr>
            <p:ph type="title"/>
          </p:nvPr>
        </p:nvSpPr>
        <p:spPr>
          <a:xfrm>
            <a:off x="685050" y="436400"/>
            <a:ext cx="69276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4"/>
          <p:cNvSpPr/>
          <p:nvPr/>
        </p:nvSpPr>
        <p:spPr>
          <a:xfrm flipH="1">
            <a:off x="6036650" y="3085075"/>
            <a:ext cx="2591100" cy="25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a:off x="5778825" y="3186675"/>
            <a:ext cx="2591100" cy="25911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a:off x="5900250" y="-1685850"/>
            <a:ext cx="5318700" cy="50274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flipH="1">
            <a:off x="6488175" y="-1182300"/>
            <a:ext cx="4253100" cy="402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txBox="1"/>
          <p:nvPr>
            <p:ph idx="1" type="body"/>
          </p:nvPr>
        </p:nvSpPr>
        <p:spPr>
          <a:xfrm>
            <a:off x="788700" y="1527825"/>
            <a:ext cx="3552000" cy="3040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5"/>
          <p:cNvSpPr txBox="1"/>
          <p:nvPr>
            <p:ph idx="2" type="body"/>
          </p:nvPr>
        </p:nvSpPr>
        <p:spPr>
          <a:xfrm>
            <a:off x="4803303" y="1527825"/>
            <a:ext cx="3552000" cy="3040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5"/>
          <p:cNvSpPr txBox="1"/>
          <p:nvPr>
            <p:ph type="title"/>
          </p:nvPr>
        </p:nvSpPr>
        <p:spPr>
          <a:xfrm>
            <a:off x="685050" y="436400"/>
            <a:ext cx="42072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1" name="Google Shape;41;p5"/>
          <p:cNvSpPr/>
          <p:nvPr/>
        </p:nvSpPr>
        <p:spPr>
          <a:xfrm rot="-8071706">
            <a:off x="5317432" y="-871742"/>
            <a:ext cx="103100" cy="1963767"/>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5"/>
          <p:cNvCxnSpPr/>
          <p:nvPr/>
        </p:nvCxnSpPr>
        <p:spPr>
          <a:xfrm flipH="1" rot="27008">
            <a:off x="3977364" y="-777184"/>
            <a:ext cx="2023862" cy="1959662"/>
          </a:xfrm>
          <a:prstGeom prst="straightConnector1">
            <a:avLst/>
          </a:prstGeom>
          <a:noFill/>
          <a:ln cap="flat" cmpd="sng" w="19050">
            <a:solidFill>
              <a:schemeClr val="accent3"/>
            </a:solidFill>
            <a:prstDash val="solid"/>
            <a:round/>
            <a:headEnd len="med" w="med" type="none"/>
            <a:tailEnd len="med" w="med" type="none"/>
          </a:ln>
        </p:spPr>
      </p:cxnSp>
      <p:sp>
        <p:nvSpPr>
          <p:cNvPr id="43" name="Google Shape;43;p5"/>
          <p:cNvSpPr/>
          <p:nvPr/>
        </p:nvSpPr>
        <p:spPr>
          <a:xfrm rot="10800000">
            <a:off x="-775550" y="1998600"/>
            <a:ext cx="1146300" cy="1146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6731883" y="3753733"/>
            <a:ext cx="2148000" cy="214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6635725" y="3529025"/>
            <a:ext cx="2148000" cy="2148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685050" y="436400"/>
            <a:ext cx="4904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6"/>
          <p:cNvSpPr/>
          <p:nvPr/>
        </p:nvSpPr>
        <p:spPr>
          <a:xfrm>
            <a:off x="6754675" y="-1422100"/>
            <a:ext cx="2187000" cy="21870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2700000">
            <a:off x="8247176" y="3859116"/>
            <a:ext cx="103096" cy="196391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6"/>
          <p:cNvCxnSpPr/>
          <p:nvPr/>
        </p:nvCxnSpPr>
        <p:spPr>
          <a:xfrm flipH="1" rot="10800000">
            <a:off x="7665675" y="376577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51" name="Google Shape;51;p6"/>
          <p:cNvSpPr/>
          <p:nvPr/>
        </p:nvSpPr>
        <p:spPr>
          <a:xfrm>
            <a:off x="6554700" y="-1422100"/>
            <a:ext cx="2187000" cy="2187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title"/>
          </p:nvPr>
        </p:nvSpPr>
        <p:spPr>
          <a:xfrm>
            <a:off x="685050" y="436400"/>
            <a:ext cx="2808000" cy="5310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4" name="Google Shape;54;p7"/>
          <p:cNvSpPr txBox="1"/>
          <p:nvPr>
            <p:ph idx="1" type="body"/>
          </p:nvPr>
        </p:nvSpPr>
        <p:spPr>
          <a:xfrm>
            <a:off x="5062025" y="1948750"/>
            <a:ext cx="2808000" cy="2163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55" name="Google Shape;55;p7"/>
          <p:cNvSpPr/>
          <p:nvPr/>
        </p:nvSpPr>
        <p:spPr>
          <a:xfrm rot="10800000">
            <a:off x="7267943" y="-857977"/>
            <a:ext cx="2082300" cy="208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rot="10800000">
            <a:off x="7060750" y="-939625"/>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rot="2700000">
            <a:off x="7091826" y="4102066"/>
            <a:ext cx="103096" cy="196391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7"/>
          <p:cNvCxnSpPr/>
          <p:nvPr/>
        </p:nvCxnSpPr>
        <p:spPr>
          <a:xfrm flipH="1" rot="10800000">
            <a:off x="6510325" y="4008725"/>
            <a:ext cx="2023800" cy="1959600"/>
          </a:xfrm>
          <a:prstGeom prst="straightConnector1">
            <a:avLst/>
          </a:prstGeom>
          <a:noFill/>
          <a:ln cap="flat" cmpd="sng" w="19050">
            <a:solidFill>
              <a:schemeClr val="accent4"/>
            </a:solidFill>
            <a:prstDash val="solid"/>
            <a:round/>
            <a:headEnd len="med" w="med" type="none"/>
            <a:tailEnd len="med" w="med" type="none"/>
          </a:ln>
        </p:spPr>
      </p:cxnSp>
      <p:sp>
        <p:nvSpPr>
          <p:cNvPr id="59" name="Google Shape;59;p7"/>
          <p:cNvSpPr/>
          <p:nvPr/>
        </p:nvSpPr>
        <p:spPr>
          <a:xfrm rot="10800000">
            <a:off x="-1614875" y="3224150"/>
            <a:ext cx="2082300" cy="2082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8"/>
          <p:cNvSpPr txBox="1"/>
          <p:nvPr>
            <p:ph type="title"/>
          </p:nvPr>
        </p:nvSpPr>
        <p:spPr>
          <a:xfrm>
            <a:off x="800325" y="744025"/>
            <a:ext cx="6057600" cy="3796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2" name="Google Shape;62;p8"/>
          <p:cNvSpPr/>
          <p:nvPr/>
        </p:nvSpPr>
        <p:spPr>
          <a:xfrm rot="-5400000">
            <a:off x="7794703" y="3809014"/>
            <a:ext cx="2082300" cy="208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7876351" y="3601822"/>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rot="-2742439">
            <a:off x="8588265" y="275274"/>
            <a:ext cx="103104" cy="1963858"/>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8"/>
          <p:cNvCxnSpPr/>
          <p:nvPr/>
        </p:nvCxnSpPr>
        <p:spPr>
          <a:xfrm flipH="1" rot="5357190">
            <a:off x="7527952" y="-100069"/>
            <a:ext cx="2023657" cy="1959454"/>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9"/>
          <p:cNvSpPr txBox="1"/>
          <p:nvPr>
            <p:ph idx="1" type="subTitle"/>
          </p:nvPr>
        </p:nvSpPr>
        <p:spPr>
          <a:xfrm>
            <a:off x="685050" y="1318225"/>
            <a:ext cx="3498600" cy="670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Righteous"/>
              <a:buNone/>
              <a:defRPr>
                <a:latin typeface="Righteous"/>
                <a:ea typeface="Righteous"/>
                <a:cs typeface="Righteous"/>
                <a:sym typeface="Righteous"/>
              </a:defRPr>
            </a:lvl1pPr>
            <a:lvl2pPr lvl="1">
              <a:lnSpc>
                <a:spcPct val="100000"/>
              </a:lnSpc>
              <a:spcBef>
                <a:spcPts val="0"/>
              </a:spcBef>
              <a:spcAft>
                <a:spcPts val="0"/>
              </a:spcAft>
              <a:buSzPts val="1800"/>
              <a:buFont typeface="Righteous"/>
              <a:buNone/>
              <a:defRPr sz="1800">
                <a:latin typeface="Righteous"/>
                <a:ea typeface="Righteous"/>
                <a:cs typeface="Righteous"/>
                <a:sym typeface="Righteous"/>
              </a:defRPr>
            </a:lvl2pPr>
            <a:lvl3pPr lvl="2">
              <a:lnSpc>
                <a:spcPct val="100000"/>
              </a:lnSpc>
              <a:spcBef>
                <a:spcPts val="0"/>
              </a:spcBef>
              <a:spcAft>
                <a:spcPts val="0"/>
              </a:spcAft>
              <a:buSzPts val="1800"/>
              <a:buFont typeface="Righteous"/>
              <a:buNone/>
              <a:defRPr sz="1800">
                <a:latin typeface="Righteous"/>
                <a:ea typeface="Righteous"/>
                <a:cs typeface="Righteous"/>
                <a:sym typeface="Righteous"/>
              </a:defRPr>
            </a:lvl3pPr>
            <a:lvl4pPr lvl="3">
              <a:lnSpc>
                <a:spcPct val="100000"/>
              </a:lnSpc>
              <a:spcBef>
                <a:spcPts val="0"/>
              </a:spcBef>
              <a:spcAft>
                <a:spcPts val="0"/>
              </a:spcAft>
              <a:buSzPts val="1800"/>
              <a:buFont typeface="Righteous"/>
              <a:buNone/>
              <a:defRPr sz="1800">
                <a:latin typeface="Righteous"/>
                <a:ea typeface="Righteous"/>
                <a:cs typeface="Righteous"/>
                <a:sym typeface="Righteous"/>
              </a:defRPr>
            </a:lvl4pPr>
            <a:lvl5pPr lvl="4">
              <a:lnSpc>
                <a:spcPct val="100000"/>
              </a:lnSpc>
              <a:spcBef>
                <a:spcPts val="0"/>
              </a:spcBef>
              <a:spcAft>
                <a:spcPts val="0"/>
              </a:spcAft>
              <a:buSzPts val="1800"/>
              <a:buFont typeface="Righteous"/>
              <a:buNone/>
              <a:defRPr sz="1800">
                <a:latin typeface="Righteous"/>
                <a:ea typeface="Righteous"/>
                <a:cs typeface="Righteous"/>
                <a:sym typeface="Righteous"/>
              </a:defRPr>
            </a:lvl5pPr>
            <a:lvl6pPr lvl="5">
              <a:lnSpc>
                <a:spcPct val="100000"/>
              </a:lnSpc>
              <a:spcBef>
                <a:spcPts val="0"/>
              </a:spcBef>
              <a:spcAft>
                <a:spcPts val="0"/>
              </a:spcAft>
              <a:buSzPts val="1800"/>
              <a:buFont typeface="Righteous"/>
              <a:buNone/>
              <a:defRPr sz="1800">
                <a:latin typeface="Righteous"/>
                <a:ea typeface="Righteous"/>
                <a:cs typeface="Righteous"/>
                <a:sym typeface="Righteous"/>
              </a:defRPr>
            </a:lvl6pPr>
            <a:lvl7pPr lvl="6">
              <a:lnSpc>
                <a:spcPct val="100000"/>
              </a:lnSpc>
              <a:spcBef>
                <a:spcPts val="0"/>
              </a:spcBef>
              <a:spcAft>
                <a:spcPts val="0"/>
              </a:spcAft>
              <a:buSzPts val="1800"/>
              <a:buFont typeface="Righteous"/>
              <a:buNone/>
              <a:defRPr sz="1800">
                <a:latin typeface="Righteous"/>
                <a:ea typeface="Righteous"/>
                <a:cs typeface="Righteous"/>
                <a:sym typeface="Righteous"/>
              </a:defRPr>
            </a:lvl7pPr>
            <a:lvl8pPr lvl="7">
              <a:lnSpc>
                <a:spcPct val="100000"/>
              </a:lnSpc>
              <a:spcBef>
                <a:spcPts val="0"/>
              </a:spcBef>
              <a:spcAft>
                <a:spcPts val="0"/>
              </a:spcAft>
              <a:buSzPts val="1800"/>
              <a:buFont typeface="Righteous"/>
              <a:buNone/>
              <a:defRPr sz="1800">
                <a:latin typeface="Righteous"/>
                <a:ea typeface="Righteous"/>
                <a:cs typeface="Righteous"/>
                <a:sym typeface="Righteous"/>
              </a:defRPr>
            </a:lvl8pPr>
            <a:lvl9pPr lvl="8">
              <a:lnSpc>
                <a:spcPct val="100000"/>
              </a:lnSpc>
              <a:spcBef>
                <a:spcPts val="0"/>
              </a:spcBef>
              <a:spcAft>
                <a:spcPts val="0"/>
              </a:spcAft>
              <a:buSzPts val="1800"/>
              <a:buFont typeface="Righteous"/>
              <a:buNone/>
              <a:defRPr sz="1800">
                <a:latin typeface="Righteous"/>
                <a:ea typeface="Righteous"/>
                <a:cs typeface="Righteous"/>
                <a:sym typeface="Righteous"/>
              </a:defRPr>
            </a:lvl9pPr>
          </a:lstStyle>
          <a:p/>
        </p:txBody>
      </p:sp>
      <p:sp>
        <p:nvSpPr>
          <p:cNvPr id="68" name="Google Shape;68;p9"/>
          <p:cNvSpPr txBox="1"/>
          <p:nvPr>
            <p:ph idx="2" type="body"/>
          </p:nvPr>
        </p:nvSpPr>
        <p:spPr>
          <a:xfrm>
            <a:off x="685050" y="2057375"/>
            <a:ext cx="3647100" cy="2445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69" name="Google Shape;69;p9"/>
          <p:cNvSpPr txBox="1"/>
          <p:nvPr>
            <p:ph type="title"/>
          </p:nvPr>
        </p:nvSpPr>
        <p:spPr>
          <a:xfrm>
            <a:off x="685050" y="436400"/>
            <a:ext cx="34986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9"/>
          <p:cNvSpPr/>
          <p:nvPr/>
        </p:nvSpPr>
        <p:spPr>
          <a:xfrm rot="-3824480">
            <a:off x="8816426" y="762933"/>
            <a:ext cx="75267" cy="1430631"/>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9"/>
          <p:cNvCxnSpPr/>
          <p:nvPr/>
        </p:nvCxnSpPr>
        <p:spPr>
          <a:xfrm flipH="1" rot="4268245">
            <a:off x="7961712" y="525563"/>
            <a:ext cx="1474485" cy="1427523"/>
          </a:xfrm>
          <a:prstGeom prst="straightConnector1">
            <a:avLst/>
          </a:prstGeom>
          <a:noFill/>
          <a:ln cap="flat" cmpd="sng" w="19050">
            <a:solidFill>
              <a:schemeClr val="accent4"/>
            </a:solidFill>
            <a:prstDash val="solid"/>
            <a:round/>
            <a:headEnd len="med" w="med" type="none"/>
            <a:tailEnd len="med" w="med" type="none"/>
          </a:ln>
        </p:spPr>
      </p:cxnSp>
      <p:sp>
        <p:nvSpPr>
          <p:cNvPr id="72" name="Google Shape;72;p9"/>
          <p:cNvSpPr/>
          <p:nvPr/>
        </p:nvSpPr>
        <p:spPr>
          <a:xfrm rot="13696">
            <a:off x="206901" y="4576405"/>
            <a:ext cx="75301" cy="1430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rot="13696">
            <a:off x="373526" y="4298680"/>
            <a:ext cx="75301" cy="1430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txBox="1"/>
          <p:nvPr>
            <p:ph type="title"/>
          </p:nvPr>
        </p:nvSpPr>
        <p:spPr>
          <a:xfrm>
            <a:off x="685050" y="436400"/>
            <a:ext cx="5327400" cy="531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0"/>
          <p:cNvSpPr/>
          <p:nvPr/>
        </p:nvSpPr>
        <p:spPr>
          <a:xfrm rot="10800000">
            <a:off x="7279043" y="-1114902"/>
            <a:ext cx="2082300" cy="208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p:nvPr/>
        </p:nvSpPr>
        <p:spPr>
          <a:xfrm rot="10800000">
            <a:off x="7071850" y="-1196550"/>
            <a:ext cx="2082300" cy="2082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rot="10800000">
            <a:off x="-1614875" y="3224150"/>
            <a:ext cx="2082300" cy="2082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8142439">
            <a:off x="6076054" y="-1155720"/>
            <a:ext cx="103104" cy="1963858"/>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0"/>
          <p:cNvCxnSpPr/>
          <p:nvPr/>
        </p:nvCxnSpPr>
        <p:spPr>
          <a:xfrm flipH="1" rot="-42810">
            <a:off x="4738233" y="-1053482"/>
            <a:ext cx="2023657" cy="1959454"/>
          </a:xfrm>
          <a:prstGeom prst="straightConnector1">
            <a:avLst/>
          </a:prstGeom>
          <a:noFill/>
          <a:ln cap="flat" cmpd="sng" w="19050">
            <a:solidFill>
              <a:schemeClr val="accent4"/>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Righteous"/>
              <a:buNone/>
              <a:defRPr sz="2800">
                <a:solidFill>
                  <a:schemeClr val="accent5"/>
                </a:solidFill>
                <a:latin typeface="Righteous"/>
                <a:ea typeface="Righteous"/>
                <a:cs typeface="Righteous"/>
                <a:sym typeface="Righteous"/>
              </a:defRPr>
            </a:lvl1pPr>
            <a:lvl2pPr lvl="1">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2pPr>
            <a:lvl3pPr lvl="2">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3pPr>
            <a:lvl4pPr lvl="3">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4pPr>
            <a:lvl5pPr lvl="4">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5pPr>
            <a:lvl6pPr lvl="5">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6pPr>
            <a:lvl7pPr lvl="6">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7pPr>
            <a:lvl8pPr lvl="7">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8pPr>
            <a:lvl9pPr lvl="8">
              <a:spcBef>
                <a:spcPts val="0"/>
              </a:spcBef>
              <a:spcAft>
                <a:spcPts val="0"/>
              </a:spcAft>
              <a:buClr>
                <a:schemeClr val="accent5"/>
              </a:buClr>
              <a:buSzPts val="2800"/>
              <a:buFont typeface="Advent Pro"/>
              <a:buNone/>
              <a:defRPr b="1" sz="2800">
                <a:solidFill>
                  <a:schemeClr val="accent5"/>
                </a:solidFill>
                <a:latin typeface="Advent Pro"/>
                <a:ea typeface="Advent Pro"/>
                <a:cs typeface="Advent Pro"/>
                <a:sym typeface="Advent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5"/>
              </a:buClr>
              <a:buSzPts val="1800"/>
              <a:buFont typeface="Advent Pro Medium"/>
              <a:buChar char="●"/>
              <a:defRPr sz="1800">
                <a:solidFill>
                  <a:schemeClr val="accent5"/>
                </a:solidFill>
                <a:latin typeface="Advent Pro Medium"/>
                <a:ea typeface="Advent Pro Medium"/>
                <a:cs typeface="Advent Pro Medium"/>
                <a:sym typeface="Advent Pro Medium"/>
              </a:defRPr>
            </a:lvl1pPr>
            <a:lvl2pPr indent="-317500" lvl="1" marL="9144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2pPr>
            <a:lvl3pPr indent="-317500" lvl="2" marL="13716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3pPr>
            <a:lvl4pPr indent="-317500" lvl="3" marL="18288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4pPr>
            <a:lvl5pPr indent="-317500" lvl="4" marL="22860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5pPr>
            <a:lvl6pPr indent="-317500" lvl="5" marL="27432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6pPr>
            <a:lvl7pPr indent="-317500" lvl="6" marL="32004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7pPr>
            <a:lvl8pPr indent="-317500" lvl="7" marL="3657600">
              <a:lnSpc>
                <a:spcPct val="100000"/>
              </a:lnSpc>
              <a:spcBef>
                <a:spcPts val="1600"/>
              </a:spcBef>
              <a:spcAft>
                <a:spcPts val="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8pPr>
            <a:lvl9pPr indent="-317500" lvl="8" marL="4114800">
              <a:lnSpc>
                <a:spcPct val="100000"/>
              </a:lnSpc>
              <a:spcBef>
                <a:spcPts val="1600"/>
              </a:spcBef>
              <a:spcAft>
                <a:spcPts val="1600"/>
              </a:spcAft>
              <a:buClr>
                <a:schemeClr val="accent5"/>
              </a:buClr>
              <a:buSzPts val="1400"/>
              <a:buFont typeface="Advent Pro Medium"/>
              <a:buChar char="■"/>
              <a:defRPr>
                <a:solidFill>
                  <a:schemeClr val="accent5"/>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hyperlink" Target="mailto:q.jia@utoronto.ca" TargetMode="External"/><Relationship Id="rId5" Type="http://schemas.openxmlformats.org/officeDocument/2006/relationships/hyperlink" Target="mailto:q.jia@utoronto.ca" TargetMode="External"/><Relationship Id="rId6" Type="http://schemas.openxmlformats.org/officeDocument/2006/relationships/hyperlink" Target="mailto:q.jia@utoronto.ca" TargetMode="External"/><Relationship Id="rId7" Type="http://schemas.openxmlformats.org/officeDocument/2006/relationships/hyperlink" Target="mailto:q.jia@utoronto.ca" TargetMode="External"/><Relationship Id="rId8" Type="http://schemas.openxmlformats.org/officeDocument/2006/relationships/hyperlink" Target="mailto:q.jia@utoronto.c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ph type="ctrTitle"/>
          </p:nvPr>
        </p:nvSpPr>
        <p:spPr>
          <a:xfrm>
            <a:off x="4277050" y="1847525"/>
            <a:ext cx="3999900" cy="134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STA130 Final Project </a:t>
            </a:r>
            <a:endParaRPr/>
          </a:p>
        </p:txBody>
      </p:sp>
      <p:pic>
        <p:nvPicPr>
          <p:cNvPr id="251" name="Google Shape;251;p26"/>
          <p:cNvPicPr preferRelativeResize="0"/>
          <p:nvPr/>
        </p:nvPicPr>
        <p:blipFill rotWithShape="1">
          <a:blip r:embed="rId3">
            <a:alphaModFix/>
          </a:blip>
          <a:srcRect b="0" l="14848" r="14848" t="0"/>
          <a:stretch/>
        </p:blipFill>
        <p:spPr>
          <a:xfrm>
            <a:off x="-812025" y="-658700"/>
            <a:ext cx="4866300" cy="4614600"/>
          </a:xfrm>
          <a:prstGeom prst="ellipse">
            <a:avLst/>
          </a:prstGeom>
          <a:noFill/>
          <a:ln>
            <a:noFill/>
          </a:ln>
        </p:spPr>
      </p:pic>
      <p:sp>
        <p:nvSpPr>
          <p:cNvPr id="252" name="Google Shape;252;p26"/>
          <p:cNvSpPr txBox="1"/>
          <p:nvPr/>
        </p:nvSpPr>
        <p:spPr>
          <a:xfrm>
            <a:off x="5733000" y="3248225"/>
            <a:ext cx="1317900" cy="747300"/>
          </a:xfrm>
          <a:prstGeom prst="rect">
            <a:avLst/>
          </a:prstGeom>
          <a:noFill/>
          <a:ln>
            <a:noFill/>
          </a:ln>
        </p:spPr>
        <p:txBody>
          <a:bodyPr anchorCtr="0" anchor="ctr" bIns="91425" lIns="91425" spcFirstLastPara="1" rIns="91425" wrap="square" tIns="91425">
            <a:normAutofit fontScale="62500" lnSpcReduction="20000"/>
          </a:bodyPr>
          <a:lstStyle/>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Vinson Liang</a:t>
            </a:r>
            <a:endParaRPr sz="18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vinson.liang</a:t>
            </a:r>
            <a:r>
              <a:rPr lang="en" sz="1800">
                <a:solidFill>
                  <a:schemeClr val="accent5"/>
                </a:solidFill>
                <a:uFill>
                  <a:noFill/>
                </a:uFill>
                <a:latin typeface="Advent Pro Medium"/>
                <a:ea typeface="Advent Pro Medium"/>
                <a:cs typeface="Advent Pro Medium"/>
                <a:sym typeface="Advent Pro Medium"/>
                <a:hlinkClick r:id="rId4">
                  <a:extLst>
                    <a:ext uri="{A12FA001-AC4F-418D-AE19-62706E023703}">
                      <ahyp:hlinkClr val="tx"/>
                    </a:ext>
                  </a:extLst>
                </a:hlinkClick>
              </a:rPr>
              <a:t>@mail.utoronto.ca</a:t>
            </a:r>
            <a:endParaRPr sz="18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liang487</a:t>
            </a:r>
            <a:endParaRPr sz="1800">
              <a:solidFill>
                <a:schemeClr val="accent5"/>
              </a:solidFill>
              <a:latin typeface="Advent Pro Medium"/>
              <a:ea typeface="Advent Pro Medium"/>
              <a:cs typeface="Advent Pro Medium"/>
              <a:sym typeface="Advent Pro Medium"/>
            </a:endParaRPr>
          </a:p>
        </p:txBody>
      </p:sp>
      <p:sp>
        <p:nvSpPr>
          <p:cNvPr id="253" name="Google Shape;253;p26"/>
          <p:cNvSpPr txBox="1"/>
          <p:nvPr/>
        </p:nvSpPr>
        <p:spPr>
          <a:xfrm>
            <a:off x="7157275" y="3248225"/>
            <a:ext cx="1317900" cy="747300"/>
          </a:xfrm>
          <a:prstGeom prst="rect">
            <a:avLst/>
          </a:prstGeom>
          <a:noFill/>
          <a:ln>
            <a:noFill/>
          </a:ln>
        </p:spPr>
        <p:txBody>
          <a:bodyPr anchorCtr="0" anchor="ctr" bIns="91425" lIns="91425" spcFirstLastPara="1" rIns="91425" wrap="square" tIns="91425">
            <a:normAutofit fontScale="62500" lnSpcReduction="20000"/>
          </a:bodyPr>
          <a:lstStyle/>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Choy Tsz Kiu</a:t>
            </a:r>
            <a:endParaRPr sz="18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n.choy</a:t>
            </a:r>
            <a:r>
              <a:rPr lang="en" sz="1800">
                <a:solidFill>
                  <a:schemeClr val="accent5"/>
                </a:solidFill>
                <a:uFill>
                  <a:noFill/>
                </a:uFill>
                <a:latin typeface="Advent Pro Medium"/>
                <a:ea typeface="Advent Pro Medium"/>
                <a:cs typeface="Advent Pro Medium"/>
                <a:sym typeface="Advent Pro Medium"/>
                <a:hlinkClick r:id="rId5">
                  <a:extLst>
                    <a:ext uri="{A12FA001-AC4F-418D-AE19-62706E023703}">
                      <ahyp:hlinkClr val="tx"/>
                    </a:ext>
                  </a:extLst>
                </a:hlinkClick>
              </a:rPr>
              <a:t>@mail.utoronto.ca</a:t>
            </a:r>
            <a:endParaRPr sz="18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choytsz1</a:t>
            </a:r>
            <a:endParaRPr sz="1800">
              <a:solidFill>
                <a:schemeClr val="accent5"/>
              </a:solidFill>
              <a:latin typeface="Advent Pro Medium"/>
              <a:ea typeface="Advent Pro Medium"/>
              <a:cs typeface="Advent Pro Medium"/>
              <a:sym typeface="Advent Pro Medium"/>
            </a:endParaRPr>
          </a:p>
        </p:txBody>
      </p:sp>
      <p:sp>
        <p:nvSpPr>
          <p:cNvPr id="254" name="Google Shape;254;p26"/>
          <p:cNvSpPr txBox="1"/>
          <p:nvPr/>
        </p:nvSpPr>
        <p:spPr>
          <a:xfrm>
            <a:off x="4854788" y="4130950"/>
            <a:ext cx="1317900" cy="682200"/>
          </a:xfrm>
          <a:prstGeom prst="rect">
            <a:avLst/>
          </a:prstGeom>
          <a:noFill/>
          <a:ln>
            <a:noFill/>
          </a:ln>
        </p:spPr>
        <p:txBody>
          <a:bodyPr anchorCtr="0" anchor="t" bIns="91425" lIns="91425" spcFirstLastPara="1" rIns="91425" wrap="square" tIns="91425">
            <a:normAutofit fontScale="55000" lnSpcReduction="20000"/>
          </a:bodyPr>
          <a:lstStyle/>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Joses Ng</a:t>
            </a:r>
            <a:endParaRPr sz="18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josesyatnam.ng</a:t>
            </a:r>
            <a:r>
              <a:rPr lang="en" sz="1800">
                <a:solidFill>
                  <a:schemeClr val="accent5"/>
                </a:solidFill>
                <a:uFill>
                  <a:noFill/>
                </a:uFill>
                <a:latin typeface="Advent Pro Medium"/>
                <a:ea typeface="Advent Pro Medium"/>
                <a:cs typeface="Advent Pro Medium"/>
                <a:sym typeface="Advent Pro Medium"/>
                <a:hlinkClick r:id="rId6">
                  <a:extLst>
                    <a:ext uri="{A12FA001-AC4F-418D-AE19-62706E023703}">
                      <ahyp:hlinkClr val="tx"/>
                    </a:ext>
                  </a:extLst>
                </a:hlinkClick>
              </a:rPr>
              <a:t>@utoronto.ca</a:t>
            </a:r>
            <a:endParaRPr sz="18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ngjoses1</a:t>
            </a:r>
            <a:endParaRPr sz="1800">
              <a:solidFill>
                <a:schemeClr val="accent5"/>
              </a:solidFill>
              <a:latin typeface="Advent Pro Medium"/>
              <a:ea typeface="Advent Pro Medium"/>
              <a:cs typeface="Advent Pro Medium"/>
              <a:sym typeface="Advent Pro Medium"/>
            </a:endParaRPr>
          </a:p>
        </p:txBody>
      </p:sp>
      <p:sp>
        <p:nvSpPr>
          <p:cNvPr id="255" name="Google Shape;255;p26"/>
          <p:cNvSpPr txBox="1"/>
          <p:nvPr/>
        </p:nvSpPr>
        <p:spPr>
          <a:xfrm>
            <a:off x="6381288" y="4130950"/>
            <a:ext cx="1317900" cy="682200"/>
          </a:xfrm>
          <a:prstGeom prst="rect">
            <a:avLst/>
          </a:prstGeom>
          <a:noFill/>
          <a:ln>
            <a:noFill/>
          </a:ln>
        </p:spPr>
        <p:txBody>
          <a:bodyPr anchorCtr="0" anchor="t" bIns="91425" lIns="91425" spcFirstLastPara="1" rIns="91425" wrap="square" tIns="91425">
            <a:normAutofit fontScale="62500" lnSpcReduction="10000"/>
          </a:bodyPr>
          <a:lstStyle/>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Jiale Qian</a:t>
            </a:r>
            <a:endParaRPr sz="18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jiale.qian</a:t>
            </a:r>
            <a:r>
              <a:rPr lang="en" sz="1800">
                <a:solidFill>
                  <a:schemeClr val="accent5"/>
                </a:solidFill>
                <a:uFill>
                  <a:noFill/>
                </a:uFill>
                <a:latin typeface="Advent Pro Medium"/>
                <a:ea typeface="Advent Pro Medium"/>
                <a:cs typeface="Advent Pro Medium"/>
                <a:sym typeface="Advent Pro Medium"/>
                <a:hlinkClick r:id="rId7">
                  <a:extLst>
                    <a:ext uri="{A12FA001-AC4F-418D-AE19-62706E023703}">
                      <ahyp:hlinkClr val="tx"/>
                    </a:ext>
                  </a:extLst>
                </a:hlinkClick>
              </a:rPr>
              <a:t>@utoronto.ca</a:t>
            </a:r>
            <a:endParaRPr sz="18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800">
                <a:solidFill>
                  <a:schemeClr val="accent5"/>
                </a:solidFill>
                <a:latin typeface="Advent Pro Medium"/>
                <a:ea typeface="Advent Pro Medium"/>
                <a:cs typeface="Advent Pro Medium"/>
                <a:sym typeface="Advent Pro Medium"/>
              </a:rPr>
              <a:t>qianji52</a:t>
            </a:r>
            <a:endParaRPr sz="1800">
              <a:solidFill>
                <a:schemeClr val="accent5"/>
              </a:solidFill>
              <a:latin typeface="Advent Pro Medium"/>
              <a:ea typeface="Advent Pro Medium"/>
              <a:cs typeface="Advent Pro Medium"/>
              <a:sym typeface="Advent Pro Medium"/>
            </a:endParaRPr>
          </a:p>
        </p:txBody>
      </p:sp>
      <p:sp>
        <p:nvSpPr>
          <p:cNvPr id="256" name="Google Shape;256;p26"/>
          <p:cNvSpPr txBox="1"/>
          <p:nvPr/>
        </p:nvSpPr>
        <p:spPr>
          <a:xfrm>
            <a:off x="4078800" y="3193025"/>
            <a:ext cx="1654200" cy="792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None/>
            </a:pPr>
            <a:r>
              <a:rPr lang="en" sz="1100">
                <a:solidFill>
                  <a:schemeClr val="accent5"/>
                </a:solidFill>
                <a:latin typeface="Advent Pro Medium"/>
                <a:ea typeface="Advent Pro Medium"/>
                <a:cs typeface="Advent Pro Medium"/>
                <a:sym typeface="Advent Pro Medium"/>
              </a:rPr>
              <a:t>Qingwen Jia</a:t>
            </a:r>
            <a:endParaRPr sz="11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100">
                <a:solidFill>
                  <a:schemeClr val="accent5"/>
                </a:solidFill>
                <a:uFill>
                  <a:noFill/>
                </a:uFill>
                <a:latin typeface="Advent Pro Medium"/>
                <a:ea typeface="Advent Pro Medium"/>
                <a:cs typeface="Advent Pro Medium"/>
                <a:sym typeface="Advent Pro Medium"/>
                <a:hlinkClick r:id="rId8">
                  <a:extLst>
                    <a:ext uri="{A12FA001-AC4F-418D-AE19-62706E023703}">
                      <ahyp:hlinkClr val="tx"/>
                    </a:ext>
                  </a:extLst>
                </a:hlinkClick>
              </a:rPr>
              <a:t>q.jia@utoronto.ca</a:t>
            </a:r>
            <a:endParaRPr sz="1100">
              <a:solidFill>
                <a:schemeClr val="accent5"/>
              </a:solidFill>
              <a:latin typeface="Advent Pro Medium"/>
              <a:ea typeface="Advent Pro Medium"/>
              <a:cs typeface="Advent Pro Medium"/>
              <a:sym typeface="Advent Pro Medium"/>
            </a:endParaRPr>
          </a:p>
          <a:p>
            <a:pPr indent="0" lvl="0" marL="0" marR="0" rtl="0" algn="ctr">
              <a:lnSpc>
                <a:spcPct val="100000"/>
              </a:lnSpc>
              <a:spcBef>
                <a:spcPts val="0"/>
              </a:spcBef>
              <a:spcAft>
                <a:spcPts val="0"/>
              </a:spcAft>
              <a:buNone/>
            </a:pPr>
            <a:r>
              <a:rPr lang="en" sz="1100">
                <a:solidFill>
                  <a:schemeClr val="accent5"/>
                </a:solidFill>
                <a:latin typeface="Advent Pro Medium"/>
                <a:ea typeface="Advent Pro Medium"/>
                <a:cs typeface="Advent Pro Medium"/>
                <a:sym typeface="Advent Pro Medium"/>
              </a:rPr>
              <a:t>JIAQINGW</a:t>
            </a:r>
            <a:endParaRPr sz="11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685050" y="436400"/>
            <a:ext cx="490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Correlation Matrix</a:t>
            </a:r>
            <a:endParaRPr/>
          </a:p>
        </p:txBody>
      </p:sp>
      <p:cxnSp>
        <p:nvCxnSpPr>
          <p:cNvPr id="349" name="Google Shape;349;p35"/>
          <p:cNvCxnSpPr/>
          <p:nvPr/>
        </p:nvCxnSpPr>
        <p:spPr>
          <a:xfrm rot="10800000">
            <a:off x="-682696" y="967375"/>
            <a:ext cx="2582700" cy="0"/>
          </a:xfrm>
          <a:prstGeom prst="straightConnector1">
            <a:avLst/>
          </a:prstGeom>
          <a:noFill/>
          <a:ln cap="flat" cmpd="sng" w="19050">
            <a:solidFill>
              <a:schemeClr val="accent4"/>
            </a:solidFill>
            <a:prstDash val="solid"/>
            <a:round/>
            <a:headEnd len="med" w="med" type="none"/>
            <a:tailEnd len="med" w="med" type="none"/>
          </a:ln>
        </p:spPr>
      </p:cxnSp>
      <p:pic>
        <p:nvPicPr>
          <p:cNvPr id="350" name="Google Shape;350;p35"/>
          <p:cNvPicPr preferRelativeResize="0"/>
          <p:nvPr/>
        </p:nvPicPr>
        <p:blipFill>
          <a:blip r:embed="rId3">
            <a:alphaModFix/>
          </a:blip>
          <a:stretch>
            <a:fillRect/>
          </a:stretch>
        </p:blipFill>
        <p:spPr>
          <a:xfrm>
            <a:off x="685050" y="1046075"/>
            <a:ext cx="7821501" cy="4097424"/>
          </a:xfrm>
          <a:prstGeom prst="rect">
            <a:avLst/>
          </a:prstGeom>
          <a:noFill/>
          <a:ln>
            <a:noFill/>
          </a:ln>
        </p:spPr>
      </p:pic>
      <p:sp>
        <p:nvSpPr>
          <p:cNvPr id="351" name="Google Shape;351;p35"/>
          <p:cNvSpPr txBox="1"/>
          <p:nvPr>
            <p:ph type="title"/>
          </p:nvPr>
        </p:nvSpPr>
        <p:spPr>
          <a:xfrm>
            <a:off x="0" y="103700"/>
            <a:ext cx="1829100" cy="3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Model Creation</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Model_0 (Over fitting)</a:t>
            </a:r>
            <a:endParaRPr/>
          </a:p>
        </p:txBody>
      </p:sp>
      <p:cxnSp>
        <p:nvCxnSpPr>
          <p:cNvPr id="357" name="Google Shape;357;p36"/>
          <p:cNvCxnSpPr/>
          <p:nvPr/>
        </p:nvCxnSpPr>
        <p:spPr>
          <a:xfrm flipH="1">
            <a:off x="-871600" y="956575"/>
            <a:ext cx="4715700" cy="10800"/>
          </a:xfrm>
          <a:prstGeom prst="straightConnector1">
            <a:avLst/>
          </a:prstGeom>
          <a:noFill/>
          <a:ln cap="flat" cmpd="sng" w="19050">
            <a:solidFill>
              <a:schemeClr val="accent4"/>
            </a:solidFill>
            <a:prstDash val="solid"/>
            <a:round/>
            <a:headEnd len="med" w="med" type="none"/>
            <a:tailEnd len="med" w="med" type="none"/>
          </a:ln>
        </p:spPr>
      </p:cxnSp>
      <p:pic>
        <p:nvPicPr>
          <p:cNvPr id="358" name="Google Shape;358;p36"/>
          <p:cNvPicPr preferRelativeResize="0"/>
          <p:nvPr/>
        </p:nvPicPr>
        <p:blipFill>
          <a:blip r:embed="rId3">
            <a:alphaModFix/>
          </a:blip>
          <a:stretch>
            <a:fillRect/>
          </a:stretch>
        </p:blipFill>
        <p:spPr>
          <a:xfrm>
            <a:off x="390938" y="1092775"/>
            <a:ext cx="7035044" cy="3936023"/>
          </a:xfrm>
          <a:prstGeom prst="rect">
            <a:avLst/>
          </a:prstGeom>
          <a:noFill/>
          <a:ln>
            <a:noFill/>
          </a:ln>
        </p:spPr>
      </p:pic>
      <p:pic>
        <p:nvPicPr>
          <p:cNvPr id="359" name="Google Shape;359;p36"/>
          <p:cNvPicPr preferRelativeResize="0"/>
          <p:nvPr/>
        </p:nvPicPr>
        <p:blipFill>
          <a:blip r:embed="rId4">
            <a:alphaModFix/>
          </a:blip>
          <a:stretch>
            <a:fillRect/>
          </a:stretch>
        </p:blipFill>
        <p:spPr>
          <a:xfrm>
            <a:off x="3587253" y="2273290"/>
            <a:ext cx="2529998" cy="2755510"/>
          </a:xfrm>
          <a:prstGeom prst="rect">
            <a:avLst/>
          </a:prstGeom>
          <a:noFill/>
          <a:ln>
            <a:noFill/>
          </a:ln>
        </p:spPr>
      </p:pic>
      <p:pic>
        <p:nvPicPr>
          <p:cNvPr id="360" name="Google Shape;360;p36"/>
          <p:cNvPicPr preferRelativeResize="0"/>
          <p:nvPr/>
        </p:nvPicPr>
        <p:blipFill>
          <a:blip r:embed="rId5">
            <a:alphaModFix/>
          </a:blip>
          <a:stretch>
            <a:fillRect/>
          </a:stretch>
        </p:blipFill>
        <p:spPr>
          <a:xfrm>
            <a:off x="6117253" y="2273290"/>
            <a:ext cx="2635810" cy="1311825"/>
          </a:xfrm>
          <a:prstGeom prst="rect">
            <a:avLst/>
          </a:prstGeom>
          <a:noFill/>
          <a:ln>
            <a:noFill/>
          </a:ln>
        </p:spPr>
      </p:pic>
      <p:pic>
        <p:nvPicPr>
          <p:cNvPr id="361" name="Google Shape;361;p36"/>
          <p:cNvPicPr preferRelativeResize="0"/>
          <p:nvPr/>
        </p:nvPicPr>
        <p:blipFill>
          <a:blip r:embed="rId6">
            <a:alphaModFix/>
          </a:blip>
          <a:stretch>
            <a:fillRect/>
          </a:stretch>
        </p:blipFill>
        <p:spPr>
          <a:xfrm>
            <a:off x="6088702" y="3627190"/>
            <a:ext cx="2635807" cy="992589"/>
          </a:xfrm>
          <a:prstGeom prst="rect">
            <a:avLst/>
          </a:prstGeom>
          <a:noFill/>
          <a:ln>
            <a:noFill/>
          </a:ln>
        </p:spPr>
      </p:pic>
      <p:pic>
        <p:nvPicPr>
          <p:cNvPr id="362" name="Google Shape;362;p36"/>
          <p:cNvPicPr preferRelativeResize="0"/>
          <p:nvPr/>
        </p:nvPicPr>
        <p:blipFill>
          <a:blip r:embed="rId7">
            <a:alphaModFix/>
          </a:blip>
          <a:stretch>
            <a:fillRect/>
          </a:stretch>
        </p:blipFill>
        <p:spPr>
          <a:xfrm>
            <a:off x="6117253" y="4619778"/>
            <a:ext cx="1508158" cy="409021"/>
          </a:xfrm>
          <a:prstGeom prst="rect">
            <a:avLst/>
          </a:prstGeom>
          <a:noFill/>
          <a:ln>
            <a:noFill/>
          </a:ln>
        </p:spPr>
      </p:pic>
      <p:sp>
        <p:nvSpPr>
          <p:cNvPr id="363" name="Google Shape;363;p36"/>
          <p:cNvSpPr txBox="1"/>
          <p:nvPr>
            <p:ph type="title"/>
          </p:nvPr>
        </p:nvSpPr>
        <p:spPr>
          <a:xfrm>
            <a:off x="0" y="103700"/>
            <a:ext cx="1829100" cy="3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Model Creation</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Model_1</a:t>
            </a:r>
            <a:endParaRPr/>
          </a:p>
        </p:txBody>
      </p:sp>
      <p:pic>
        <p:nvPicPr>
          <p:cNvPr id="369" name="Google Shape;369;p37"/>
          <p:cNvPicPr preferRelativeResize="0"/>
          <p:nvPr/>
        </p:nvPicPr>
        <p:blipFill>
          <a:blip r:embed="rId3">
            <a:alphaModFix/>
          </a:blip>
          <a:stretch>
            <a:fillRect/>
          </a:stretch>
        </p:blipFill>
        <p:spPr>
          <a:xfrm>
            <a:off x="152400" y="1119800"/>
            <a:ext cx="4113256" cy="3871300"/>
          </a:xfrm>
          <a:prstGeom prst="rect">
            <a:avLst/>
          </a:prstGeom>
          <a:noFill/>
          <a:ln>
            <a:noFill/>
          </a:ln>
        </p:spPr>
      </p:pic>
      <p:pic>
        <p:nvPicPr>
          <p:cNvPr id="370" name="Google Shape;370;p37"/>
          <p:cNvPicPr preferRelativeResize="0"/>
          <p:nvPr/>
        </p:nvPicPr>
        <p:blipFill>
          <a:blip r:embed="rId4">
            <a:alphaModFix/>
          </a:blip>
          <a:stretch>
            <a:fillRect/>
          </a:stretch>
        </p:blipFill>
        <p:spPr>
          <a:xfrm>
            <a:off x="4265658" y="1119800"/>
            <a:ext cx="2958518" cy="1531250"/>
          </a:xfrm>
          <a:prstGeom prst="rect">
            <a:avLst/>
          </a:prstGeom>
          <a:noFill/>
          <a:ln>
            <a:noFill/>
          </a:ln>
        </p:spPr>
      </p:pic>
      <p:pic>
        <p:nvPicPr>
          <p:cNvPr id="371" name="Google Shape;371;p37"/>
          <p:cNvPicPr preferRelativeResize="0"/>
          <p:nvPr/>
        </p:nvPicPr>
        <p:blipFill>
          <a:blip r:embed="rId5">
            <a:alphaModFix/>
          </a:blip>
          <a:stretch>
            <a:fillRect/>
          </a:stretch>
        </p:blipFill>
        <p:spPr>
          <a:xfrm>
            <a:off x="4318870" y="2651050"/>
            <a:ext cx="2905305" cy="1531250"/>
          </a:xfrm>
          <a:prstGeom prst="rect">
            <a:avLst/>
          </a:prstGeom>
          <a:noFill/>
          <a:ln>
            <a:noFill/>
          </a:ln>
        </p:spPr>
      </p:pic>
      <p:pic>
        <p:nvPicPr>
          <p:cNvPr id="372" name="Google Shape;372;p37"/>
          <p:cNvPicPr preferRelativeResize="0"/>
          <p:nvPr/>
        </p:nvPicPr>
        <p:blipFill>
          <a:blip r:embed="rId6">
            <a:alphaModFix/>
          </a:blip>
          <a:stretch>
            <a:fillRect/>
          </a:stretch>
        </p:blipFill>
        <p:spPr>
          <a:xfrm>
            <a:off x="4331600" y="4182300"/>
            <a:ext cx="2905300" cy="472568"/>
          </a:xfrm>
          <a:prstGeom prst="rect">
            <a:avLst/>
          </a:prstGeom>
          <a:noFill/>
          <a:ln>
            <a:noFill/>
          </a:ln>
        </p:spPr>
      </p:pic>
      <p:sp>
        <p:nvSpPr>
          <p:cNvPr id="373" name="Google Shape;373;p37"/>
          <p:cNvSpPr txBox="1"/>
          <p:nvPr>
            <p:ph type="title"/>
          </p:nvPr>
        </p:nvSpPr>
        <p:spPr>
          <a:xfrm>
            <a:off x="0" y="103700"/>
            <a:ext cx="1829100" cy="3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Model Creation</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type="title"/>
          </p:nvPr>
        </p:nvSpPr>
        <p:spPr>
          <a:xfrm>
            <a:off x="685050" y="436400"/>
            <a:ext cx="5327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Model_2</a:t>
            </a:r>
            <a:endParaRPr/>
          </a:p>
        </p:txBody>
      </p:sp>
      <p:cxnSp>
        <p:nvCxnSpPr>
          <p:cNvPr id="379" name="Google Shape;379;p38"/>
          <p:cNvCxnSpPr/>
          <p:nvPr/>
        </p:nvCxnSpPr>
        <p:spPr>
          <a:xfrm rot="10800000">
            <a:off x="-500146" y="967375"/>
            <a:ext cx="3993600" cy="0"/>
          </a:xfrm>
          <a:prstGeom prst="straightConnector1">
            <a:avLst/>
          </a:prstGeom>
          <a:noFill/>
          <a:ln cap="flat" cmpd="sng" w="19050">
            <a:solidFill>
              <a:schemeClr val="accent4"/>
            </a:solidFill>
            <a:prstDash val="solid"/>
            <a:round/>
            <a:headEnd len="med" w="med" type="none"/>
            <a:tailEnd len="med" w="med" type="none"/>
          </a:ln>
        </p:spPr>
      </p:cxnSp>
      <p:pic>
        <p:nvPicPr>
          <p:cNvPr id="380" name="Google Shape;380;p38"/>
          <p:cNvPicPr preferRelativeResize="0"/>
          <p:nvPr/>
        </p:nvPicPr>
        <p:blipFill>
          <a:blip r:embed="rId3">
            <a:alphaModFix/>
          </a:blip>
          <a:stretch>
            <a:fillRect/>
          </a:stretch>
        </p:blipFill>
        <p:spPr>
          <a:xfrm>
            <a:off x="715937" y="1205800"/>
            <a:ext cx="6761928" cy="3785302"/>
          </a:xfrm>
          <a:prstGeom prst="rect">
            <a:avLst/>
          </a:prstGeom>
          <a:noFill/>
          <a:ln>
            <a:noFill/>
          </a:ln>
        </p:spPr>
      </p:pic>
      <p:pic>
        <p:nvPicPr>
          <p:cNvPr id="381" name="Google Shape;381;p38"/>
          <p:cNvPicPr preferRelativeResize="0"/>
          <p:nvPr/>
        </p:nvPicPr>
        <p:blipFill>
          <a:blip r:embed="rId4">
            <a:alphaModFix/>
          </a:blip>
          <a:stretch>
            <a:fillRect/>
          </a:stretch>
        </p:blipFill>
        <p:spPr>
          <a:xfrm>
            <a:off x="4969938" y="1235136"/>
            <a:ext cx="3458125" cy="3726626"/>
          </a:xfrm>
          <a:prstGeom prst="rect">
            <a:avLst/>
          </a:prstGeom>
          <a:noFill/>
          <a:ln>
            <a:noFill/>
          </a:ln>
        </p:spPr>
      </p:pic>
      <p:sp>
        <p:nvSpPr>
          <p:cNvPr id="382" name="Google Shape;382;p38"/>
          <p:cNvSpPr txBox="1"/>
          <p:nvPr>
            <p:ph type="title"/>
          </p:nvPr>
        </p:nvSpPr>
        <p:spPr>
          <a:xfrm>
            <a:off x="0" y="103700"/>
            <a:ext cx="1829100" cy="3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Model Creation</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Model_3</a:t>
            </a:r>
            <a:endParaRPr/>
          </a:p>
        </p:txBody>
      </p:sp>
      <p:cxnSp>
        <p:nvCxnSpPr>
          <p:cNvPr id="388" name="Google Shape;388;p39"/>
          <p:cNvCxnSpPr/>
          <p:nvPr/>
        </p:nvCxnSpPr>
        <p:spPr>
          <a:xfrm rot="10800000">
            <a:off x="-500150" y="967375"/>
            <a:ext cx="3555300" cy="0"/>
          </a:xfrm>
          <a:prstGeom prst="straightConnector1">
            <a:avLst/>
          </a:prstGeom>
          <a:noFill/>
          <a:ln cap="flat" cmpd="sng" w="19050">
            <a:solidFill>
              <a:schemeClr val="accent4"/>
            </a:solidFill>
            <a:prstDash val="solid"/>
            <a:round/>
            <a:headEnd len="med" w="med" type="none"/>
            <a:tailEnd len="med" w="med" type="none"/>
          </a:ln>
        </p:spPr>
      </p:cxnSp>
      <p:pic>
        <p:nvPicPr>
          <p:cNvPr id="389" name="Google Shape;389;p39"/>
          <p:cNvPicPr preferRelativeResize="0"/>
          <p:nvPr/>
        </p:nvPicPr>
        <p:blipFill>
          <a:blip r:embed="rId3">
            <a:alphaModFix/>
          </a:blip>
          <a:stretch>
            <a:fillRect/>
          </a:stretch>
        </p:blipFill>
        <p:spPr>
          <a:xfrm>
            <a:off x="796850" y="1339100"/>
            <a:ext cx="7550300" cy="3333375"/>
          </a:xfrm>
          <a:prstGeom prst="rect">
            <a:avLst/>
          </a:prstGeom>
          <a:noFill/>
          <a:ln>
            <a:noFill/>
          </a:ln>
        </p:spPr>
      </p:pic>
      <p:sp>
        <p:nvSpPr>
          <p:cNvPr id="390" name="Google Shape;390;p39"/>
          <p:cNvSpPr txBox="1"/>
          <p:nvPr>
            <p:ph type="title"/>
          </p:nvPr>
        </p:nvSpPr>
        <p:spPr>
          <a:xfrm>
            <a:off x="0" y="103700"/>
            <a:ext cx="1829100" cy="3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Model Creation</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0"/>
          <p:cNvSpPr txBox="1"/>
          <p:nvPr>
            <p:ph type="title"/>
          </p:nvPr>
        </p:nvSpPr>
        <p:spPr>
          <a:xfrm>
            <a:off x="685050" y="436400"/>
            <a:ext cx="490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Model_4</a:t>
            </a:r>
            <a:endParaRPr/>
          </a:p>
        </p:txBody>
      </p:sp>
      <p:cxnSp>
        <p:nvCxnSpPr>
          <p:cNvPr id="396" name="Google Shape;396;p40"/>
          <p:cNvCxnSpPr/>
          <p:nvPr/>
        </p:nvCxnSpPr>
        <p:spPr>
          <a:xfrm rot="10800000">
            <a:off x="-810625" y="967400"/>
            <a:ext cx="2788200" cy="0"/>
          </a:xfrm>
          <a:prstGeom prst="straightConnector1">
            <a:avLst/>
          </a:prstGeom>
          <a:noFill/>
          <a:ln cap="flat" cmpd="sng" w="19050">
            <a:solidFill>
              <a:srgbClr val="D3B5C8"/>
            </a:solidFill>
            <a:prstDash val="solid"/>
            <a:round/>
            <a:headEnd len="med" w="med" type="none"/>
            <a:tailEnd len="med" w="med" type="none"/>
          </a:ln>
        </p:spPr>
      </p:cxnSp>
      <p:pic>
        <p:nvPicPr>
          <p:cNvPr id="397" name="Google Shape;397;p40"/>
          <p:cNvPicPr preferRelativeResize="0"/>
          <p:nvPr/>
        </p:nvPicPr>
        <p:blipFill>
          <a:blip r:embed="rId3">
            <a:alphaModFix/>
          </a:blip>
          <a:stretch>
            <a:fillRect/>
          </a:stretch>
        </p:blipFill>
        <p:spPr>
          <a:xfrm>
            <a:off x="152400" y="1292250"/>
            <a:ext cx="8839199" cy="3219700"/>
          </a:xfrm>
          <a:prstGeom prst="rect">
            <a:avLst/>
          </a:prstGeom>
          <a:noFill/>
          <a:ln>
            <a:noFill/>
          </a:ln>
        </p:spPr>
      </p:pic>
      <p:sp>
        <p:nvSpPr>
          <p:cNvPr id="398" name="Google Shape;398;p40"/>
          <p:cNvSpPr txBox="1"/>
          <p:nvPr>
            <p:ph type="title"/>
          </p:nvPr>
        </p:nvSpPr>
        <p:spPr>
          <a:xfrm>
            <a:off x="0" y="103700"/>
            <a:ext cx="1829100" cy="3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Model Creation</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1"/>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 of Model 4</a:t>
            </a:r>
            <a:endParaRPr/>
          </a:p>
        </p:txBody>
      </p:sp>
      <p:cxnSp>
        <p:nvCxnSpPr>
          <p:cNvPr id="404" name="Google Shape;404;p41"/>
          <p:cNvCxnSpPr/>
          <p:nvPr/>
        </p:nvCxnSpPr>
        <p:spPr>
          <a:xfrm rot="10800000">
            <a:off x="-810725" y="967400"/>
            <a:ext cx="3604800" cy="0"/>
          </a:xfrm>
          <a:prstGeom prst="straightConnector1">
            <a:avLst/>
          </a:prstGeom>
          <a:noFill/>
          <a:ln cap="flat" cmpd="sng" w="19050">
            <a:solidFill>
              <a:srgbClr val="D3B5C8"/>
            </a:solidFill>
            <a:prstDash val="solid"/>
            <a:round/>
            <a:headEnd len="med" w="med" type="none"/>
            <a:tailEnd len="med" w="med" type="none"/>
          </a:ln>
        </p:spPr>
      </p:cxnSp>
      <p:pic>
        <p:nvPicPr>
          <p:cNvPr id="405" name="Google Shape;405;p41"/>
          <p:cNvPicPr preferRelativeResize="0"/>
          <p:nvPr/>
        </p:nvPicPr>
        <p:blipFill>
          <a:blip r:embed="rId3">
            <a:alphaModFix/>
          </a:blip>
          <a:stretch>
            <a:fillRect/>
          </a:stretch>
        </p:blipFill>
        <p:spPr>
          <a:xfrm>
            <a:off x="934850" y="1243475"/>
            <a:ext cx="7274294" cy="1812182"/>
          </a:xfrm>
          <a:prstGeom prst="rect">
            <a:avLst/>
          </a:prstGeom>
          <a:noFill/>
          <a:ln>
            <a:noFill/>
          </a:ln>
        </p:spPr>
      </p:pic>
      <p:pic>
        <p:nvPicPr>
          <p:cNvPr id="406" name="Google Shape;406;p41"/>
          <p:cNvPicPr preferRelativeResize="0"/>
          <p:nvPr/>
        </p:nvPicPr>
        <p:blipFill>
          <a:blip r:embed="rId4">
            <a:alphaModFix/>
          </a:blip>
          <a:stretch>
            <a:fillRect/>
          </a:stretch>
        </p:blipFill>
        <p:spPr>
          <a:xfrm>
            <a:off x="934850" y="3055650"/>
            <a:ext cx="7274300" cy="1812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txBox="1"/>
          <p:nvPr>
            <p:ph type="title"/>
          </p:nvPr>
        </p:nvSpPr>
        <p:spPr>
          <a:xfrm>
            <a:off x="685050" y="436400"/>
            <a:ext cx="69519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Comparing Testing and Training Scores</a:t>
            </a:r>
            <a:endParaRPr/>
          </a:p>
        </p:txBody>
      </p:sp>
      <p:cxnSp>
        <p:nvCxnSpPr>
          <p:cNvPr id="412" name="Google Shape;412;p42"/>
          <p:cNvCxnSpPr/>
          <p:nvPr/>
        </p:nvCxnSpPr>
        <p:spPr>
          <a:xfrm rot="10800000">
            <a:off x="-810725" y="967400"/>
            <a:ext cx="3043800" cy="0"/>
          </a:xfrm>
          <a:prstGeom prst="straightConnector1">
            <a:avLst/>
          </a:prstGeom>
          <a:noFill/>
          <a:ln cap="flat" cmpd="sng" w="19050">
            <a:solidFill>
              <a:srgbClr val="D3B5C8"/>
            </a:solidFill>
            <a:prstDash val="solid"/>
            <a:round/>
            <a:headEnd len="med" w="med" type="none"/>
            <a:tailEnd len="med" w="med" type="none"/>
          </a:ln>
        </p:spPr>
      </p:cxnSp>
      <p:pic>
        <p:nvPicPr>
          <p:cNvPr id="413" name="Google Shape;413;p42"/>
          <p:cNvPicPr preferRelativeResize="0"/>
          <p:nvPr/>
        </p:nvPicPr>
        <p:blipFill>
          <a:blip r:embed="rId3">
            <a:alphaModFix/>
          </a:blip>
          <a:stretch>
            <a:fillRect/>
          </a:stretch>
        </p:blipFill>
        <p:spPr>
          <a:xfrm>
            <a:off x="753625" y="1121025"/>
            <a:ext cx="7464950" cy="2362021"/>
          </a:xfrm>
          <a:prstGeom prst="rect">
            <a:avLst/>
          </a:prstGeom>
          <a:noFill/>
          <a:ln>
            <a:noFill/>
          </a:ln>
        </p:spPr>
      </p:pic>
      <p:pic>
        <p:nvPicPr>
          <p:cNvPr id="414" name="Google Shape;414;p42"/>
          <p:cNvPicPr preferRelativeResize="0"/>
          <p:nvPr/>
        </p:nvPicPr>
        <p:blipFill>
          <a:blip r:embed="rId4">
            <a:alphaModFix/>
          </a:blip>
          <a:stretch>
            <a:fillRect/>
          </a:stretch>
        </p:blipFill>
        <p:spPr>
          <a:xfrm>
            <a:off x="1125650" y="3483045"/>
            <a:ext cx="3494483" cy="15851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3"/>
          <p:cNvSpPr txBox="1"/>
          <p:nvPr>
            <p:ph type="title"/>
          </p:nvPr>
        </p:nvSpPr>
        <p:spPr>
          <a:xfrm>
            <a:off x="685050" y="436400"/>
            <a:ext cx="5327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Model_3 and 4 testing data</a:t>
            </a:r>
            <a:endParaRPr/>
          </a:p>
        </p:txBody>
      </p:sp>
      <p:cxnSp>
        <p:nvCxnSpPr>
          <p:cNvPr id="420" name="Google Shape;420;p43"/>
          <p:cNvCxnSpPr/>
          <p:nvPr/>
        </p:nvCxnSpPr>
        <p:spPr>
          <a:xfrm rot="10800000">
            <a:off x="-1278975" y="967400"/>
            <a:ext cx="2956800" cy="0"/>
          </a:xfrm>
          <a:prstGeom prst="straightConnector1">
            <a:avLst/>
          </a:prstGeom>
          <a:noFill/>
          <a:ln cap="flat" cmpd="sng" w="19050">
            <a:solidFill>
              <a:srgbClr val="D3B5C8"/>
            </a:solidFill>
            <a:prstDash val="solid"/>
            <a:round/>
            <a:headEnd len="med" w="med" type="none"/>
            <a:tailEnd len="med" w="med" type="none"/>
          </a:ln>
        </p:spPr>
      </p:cxnSp>
      <p:pic>
        <p:nvPicPr>
          <p:cNvPr id="421" name="Google Shape;421;p43"/>
          <p:cNvPicPr preferRelativeResize="0"/>
          <p:nvPr/>
        </p:nvPicPr>
        <p:blipFill>
          <a:blip r:embed="rId3">
            <a:alphaModFix/>
          </a:blip>
          <a:stretch>
            <a:fillRect/>
          </a:stretch>
        </p:blipFill>
        <p:spPr>
          <a:xfrm>
            <a:off x="523663" y="1347100"/>
            <a:ext cx="8096676" cy="1919605"/>
          </a:xfrm>
          <a:prstGeom prst="rect">
            <a:avLst/>
          </a:prstGeom>
          <a:noFill/>
          <a:ln>
            <a:noFill/>
          </a:ln>
        </p:spPr>
      </p:pic>
      <p:pic>
        <p:nvPicPr>
          <p:cNvPr id="422" name="Google Shape;422;p43"/>
          <p:cNvPicPr preferRelativeResize="0"/>
          <p:nvPr/>
        </p:nvPicPr>
        <p:blipFill>
          <a:blip r:embed="rId4">
            <a:alphaModFix/>
          </a:blip>
          <a:stretch>
            <a:fillRect/>
          </a:stretch>
        </p:blipFill>
        <p:spPr>
          <a:xfrm>
            <a:off x="523663" y="3266706"/>
            <a:ext cx="7480097" cy="16190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4"/>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Model_5 </a:t>
            </a:r>
            <a:endParaRPr/>
          </a:p>
        </p:txBody>
      </p:sp>
      <p:cxnSp>
        <p:nvCxnSpPr>
          <p:cNvPr id="428" name="Google Shape;428;p44"/>
          <p:cNvCxnSpPr/>
          <p:nvPr/>
        </p:nvCxnSpPr>
        <p:spPr>
          <a:xfrm rot="10800000">
            <a:off x="-500150" y="967375"/>
            <a:ext cx="3555300" cy="0"/>
          </a:xfrm>
          <a:prstGeom prst="straightConnector1">
            <a:avLst/>
          </a:prstGeom>
          <a:noFill/>
          <a:ln cap="flat" cmpd="sng" w="19050">
            <a:solidFill>
              <a:schemeClr val="accent4"/>
            </a:solidFill>
            <a:prstDash val="solid"/>
            <a:round/>
            <a:headEnd len="med" w="med" type="none"/>
            <a:tailEnd len="med" w="med" type="none"/>
          </a:ln>
        </p:spPr>
      </p:cxnSp>
      <p:pic>
        <p:nvPicPr>
          <p:cNvPr id="429" name="Google Shape;429;p44"/>
          <p:cNvPicPr preferRelativeResize="0"/>
          <p:nvPr/>
        </p:nvPicPr>
        <p:blipFill>
          <a:blip r:embed="rId3">
            <a:alphaModFix/>
          </a:blip>
          <a:stretch>
            <a:fillRect/>
          </a:stretch>
        </p:blipFill>
        <p:spPr>
          <a:xfrm>
            <a:off x="655550" y="1142700"/>
            <a:ext cx="7832900" cy="3878351"/>
          </a:xfrm>
          <a:prstGeom prst="rect">
            <a:avLst/>
          </a:prstGeom>
          <a:noFill/>
          <a:ln>
            <a:noFill/>
          </a:ln>
        </p:spPr>
      </p:pic>
      <p:sp>
        <p:nvSpPr>
          <p:cNvPr id="430" name="Google Shape;430;p44"/>
          <p:cNvSpPr txBox="1"/>
          <p:nvPr/>
        </p:nvSpPr>
        <p:spPr>
          <a:xfrm>
            <a:off x="55150" y="30200"/>
            <a:ext cx="30000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600">
                <a:solidFill>
                  <a:schemeClr val="accent5"/>
                </a:solidFill>
                <a:latin typeface="Righteous"/>
                <a:ea typeface="Righteous"/>
                <a:cs typeface="Righteous"/>
                <a:sym typeface="Righteous"/>
              </a:rPr>
              <a:t>Final Model Creation</a:t>
            </a:r>
            <a:endParaRPr sz="1600">
              <a:solidFill>
                <a:schemeClr val="accent5"/>
              </a:solidFill>
              <a:latin typeface="Righteous"/>
              <a:ea typeface="Righteous"/>
              <a:cs typeface="Righteous"/>
              <a:sym typeface="Righteou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idx="6" type="title"/>
          </p:nvPr>
        </p:nvSpPr>
        <p:spPr>
          <a:xfrm>
            <a:off x="3377300" y="711115"/>
            <a:ext cx="1192200" cy="7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2" name="Google Shape;262;p27"/>
          <p:cNvSpPr txBox="1"/>
          <p:nvPr>
            <p:ph type="ctrTitle"/>
          </p:nvPr>
        </p:nvSpPr>
        <p:spPr>
          <a:xfrm>
            <a:off x="572000" y="877165"/>
            <a:ext cx="2729100" cy="45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 of</a:t>
            </a:r>
            <a:r>
              <a:rPr lang="en"/>
              <a:t> Project</a:t>
            </a:r>
            <a:endParaRPr/>
          </a:p>
        </p:txBody>
      </p:sp>
      <p:sp>
        <p:nvSpPr>
          <p:cNvPr id="263" name="Google Shape;263;p27"/>
          <p:cNvSpPr txBox="1"/>
          <p:nvPr>
            <p:ph idx="2" type="ctrTitle"/>
          </p:nvPr>
        </p:nvSpPr>
        <p:spPr>
          <a:xfrm>
            <a:off x="193100" y="2005948"/>
            <a:ext cx="3184200" cy="956100"/>
          </a:xfrm>
          <a:prstGeom prst="rect">
            <a:avLst/>
          </a:prstGeom>
        </p:spPr>
        <p:txBody>
          <a:bodyPr anchorCtr="0" anchor="b" bIns="91425" lIns="91425" spcFirstLastPara="1" rIns="91425" wrap="square" tIns="91425">
            <a:noAutofit/>
          </a:bodyPr>
          <a:lstStyle/>
          <a:p>
            <a:pPr indent="0" lvl="0" marL="0" rtl="0" algn="r">
              <a:lnSpc>
                <a:spcPct val="115000"/>
              </a:lnSpc>
              <a:spcBef>
                <a:spcPts val="1800"/>
              </a:spcBef>
              <a:spcAft>
                <a:spcPts val="400"/>
              </a:spcAft>
              <a:buNone/>
            </a:pPr>
            <a:r>
              <a:rPr lang="en"/>
              <a:t>Model Performance Differentiation Prediction</a:t>
            </a:r>
            <a:endParaRPr/>
          </a:p>
        </p:txBody>
      </p:sp>
      <p:sp>
        <p:nvSpPr>
          <p:cNvPr id="264" name="Google Shape;264;p27"/>
          <p:cNvSpPr txBox="1"/>
          <p:nvPr>
            <p:ph idx="4" type="ctrTitle"/>
          </p:nvPr>
        </p:nvSpPr>
        <p:spPr>
          <a:xfrm>
            <a:off x="572000" y="3751053"/>
            <a:ext cx="2729100" cy="45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Model Creation</a:t>
            </a:r>
            <a:endParaRPr/>
          </a:p>
        </p:txBody>
      </p:sp>
      <p:sp>
        <p:nvSpPr>
          <p:cNvPr id="265" name="Google Shape;265;p27"/>
          <p:cNvSpPr txBox="1"/>
          <p:nvPr>
            <p:ph idx="7" type="title"/>
          </p:nvPr>
        </p:nvSpPr>
        <p:spPr>
          <a:xfrm>
            <a:off x="3377300" y="2148053"/>
            <a:ext cx="1192200" cy="7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66" name="Google Shape;266;p27"/>
          <p:cNvSpPr txBox="1"/>
          <p:nvPr>
            <p:ph idx="8" type="title"/>
          </p:nvPr>
        </p:nvSpPr>
        <p:spPr>
          <a:xfrm>
            <a:off x="3377300" y="3585003"/>
            <a:ext cx="1192200" cy="7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67" name="Google Shape;267;p27"/>
          <p:cNvSpPr txBox="1"/>
          <p:nvPr>
            <p:ph idx="9" type="title"/>
          </p:nvPr>
        </p:nvSpPr>
        <p:spPr>
          <a:xfrm>
            <a:off x="4569500" y="1626140"/>
            <a:ext cx="1192200" cy="79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268" name="Google Shape;268;p27"/>
          <p:cNvSpPr txBox="1"/>
          <p:nvPr>
            <p:ph idx="13" type="title"/>
          </p:nvPr>
        </p:nvSpPr>
        <p:spPr>
          <a:xfrm>
            <a:off x="4569500" y="3063078"/>
            <a:ext cx="1192200" cy="79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269" name="Google Shape;269;p27"/>
          <p:cNvSpPr txBox="1"/>
          <p:nvPr>
            <p:ph idx="15" type="ctrTitle"/>
          </p:nvPr>
        </p:nvSpPr>
        <p:spPr>
          <a:xfrm>
            <a:off x="5837900" y="1792190"/>
            <a:ext cx="2729100" cy="4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Model Creation</a:t>
            </a:r>
            <a:endParaRPr/>
          </a:p>
        </p:txBody>
      </p:sp>
      <p:sp>
        <p:nvSpPr>
          <p:cNvPr id="270" name="Google Shape;270;p27"/>
          <p:cNvSpPr txBox="1"/>
          <p:nvPr>
            <p:ph idx="17" type="ctrTitle"/>
          </p:nvPr>
        </p:nvSpPr>
        <p:spPr>
          <a:xfrm>
            <a:off x="5837900" y="3229128"/>
            <a:ext cx="2729100" cy="4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ph type="title"/>
          </p:nvPr>
        </p:nvSpPr>
        <p:spPr>
          <a:xfrm>
            <a:off x="214475" y="436375"/>
            <a:ext cx="71820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Model_5 training data and testing data</a:t>
            </a:r>
            <a:endParaRPr/>
          </a:p>
        </p:txBody>
      </p:sp>
      <p:cxnSp>
        <p:nvCxnSpPr>
          <p:cNvPr id="436" name="Google Shape;436;p45"/>
          <p:cNvCxnSpPr/>
          <p:nvPr/>
        </p:nvCxnSpPr>
        <p:spPr>
          <a:xfrm rot="10800000">
            <a:off x="-500050" y="967375"/>
            <a:ext cx="3066600" cy="0"/>
          </a:xfrm>
          <a:prstGeom prst="straightConnector1">
            <a:avLst/>
          </a:prstGeom>
          <a:noFill/>
          <a:ln cap="flat" cmpd="sng" w="19050">
            <a:solidFill>
              <a:schemeClr val="accent4"/>
            </a:solidFill>
            <a:prstDash val="solid"/>
            <a:round/>
            <a:headEnd len="med" w="med" type="none"/>
            <a:tailEnd len="med" w="med" type="none"/>
          </a:ln>
        </p:spPr>
      </p:cxnSp>
      <p:pic>
        <p:nvPicPr>
          <p:cNvPr id="437" name="Google Shape;437;p45"/>
          <p:cNvPicPr preferRelativeResize="0"/>
          <p:nvPr/>
        </p:nvPicPr>
        <p:blipFill>
          <a:blip r:embed="rId3">
            <a:alphaModFix/>
          </a:blip>
          <a:stretch>
            <a:fillRect/>
          </a:stretch>
        </p:blipFill>
        <p:spPr>
          <a:xfrm>
            <a:off x="152400" y="1222075"/>
            <a:ext cx="8839200" cy="1003113"/>
          </a:xfrm>
          <a:prstGeom prst="rect">
            <a:avLst/>
          </a:prstGeom>
          <a:noFill/>
          <a:ln>
            <a:noFill/>
          </a:ln>
        </p:spPr>
      </p:pic>
      <p:pic>
        <p:nvPicPr>
          <p:cNvPr id="438" name="Google Shape;438;p45"/>
          <p:cNvPicPr preferRelativeResize="0"/>
          <p:nvPr/>
        </p:nvPicPr>
        <p:blipFill>
          <a:blip r:embed="rId4">
            <a:alphaModFix/>
          </a:blip>
          <a:stretch>
            <a:fillRect/>
          </a:stretch>
        </p:blipFill>
        <p:spPr>
          <a:xfrm>
            <a:off x="214475" y="2327163"/>
            <a:ext cx="5329425" cy="2090625"/>
          </a:xfrm>
          <a:prstGeom prst="rect">
            <a:avLst/>
          </a:prstGeom>
          <a:noFill/>
          <a:ln>
            <a:noFill/>
          </a:ln>
        </p:spPr>
      </p:pic>
      <p:sp>
        <p:nvSpPr>
          <p:cNvPr id="439" name="Google Shape;439;p45"/>
          <p:cNvSpPr txBox="1"/>
          <p:nvPr/>
        </p:nvSpPr>
        <p:spPr>
          <a:xfrm>
            <a:off x="55150" y="30200"/>
            <a:ext cx="30000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600">
                <a:solidFill>
                  <a:schemeClr val="accent5"/>
                </a:solidFill>
                <a:latin typeface="Righteous"/>
                <a:ea typeface="Righteous"/>
                <a:cs typeface="Righteous"/>
                <a:sym typeface="Righteous"/>
              </a:rPr>
              <a:t>Final Model Creation</a:t>
            </a:r>
            <a:endParaRPr sz="1600">
              <a:solidFill>
                <a:schemeClr val="accent5"/>
              </a:solidFill>
              <a:latin typeface="Righteous"/>
              <a:ea typeface="Righteous"/>
              <a:cs typeface="Righteous"/>
              <a:sym typeface="Righteou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6"/>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Classification Tree</a:t>
            </a:r>
            <a:endParaRPr/>
          </a:p>
        </p:txBody>
      </p:sp>
      <p:cxnSp>
        <p:nvCxnSpPr>
          <p:cNvPr id="445" name="Google Shape;445;p46"/>
          <p:cNvCxnSpPr/>
          <p:nvPr/>
        </p:nvCxnSpPr>
        <p:spPr>
          <a:xfrm rot="10800000">
            <a:off x="-500150" y="967375"/>
            <a:ext cx="3555300" cy="0"/>
          </a:xfrm>
          <a:prstGeom prst="straightConnector1">
            <a:avLst/>
          </a:prstGeom>
          <a:noFill/>
          <a:ln cap="flat" cmpd="sng" w="19050">
            <a:solidFill>
              <a:schemeClr val="accent4"/>
            </a:solidFill>
            <a:prstDash val="solid"/>
            <a:round/>
            <a:headEnd len="med" w="med" type="none"/>
            <a:tailEnd len="med" w="med" type="none"/>
          </a:ln>
        </p:spPr>
      </p:cxnSp>
      <p:pic>
        <p:nvPicPr>
          <p:cNvPr id="446" name="Google Shape;446;p46"/>
          <p:cNvPicPr preferRelativeResize="0"/>
          <p:nvPr/>
        </p:nvPicPr>
        <p:blipFill>
          <a:blip r:embed="rId3">
            <a:alphaModFix/>
          </a:blip>
          <a:stretch>
            <a:fillRect/>
          </a:stretch>
        </p:blipFill>
        <p:spPr>
          <a:xfrm>
            <a:off x="1582725" y="848525"/>
            <a:ext cx="5978552" cy="42213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7"/>
          <p:cNvSpPr txBox="1"/>
          <p:nvPr>
            <p:ph type="title"/>
          </p:nvPr>
        </p:nvSpPr>
        <p:spPr>
          <a:xfrm>
            <a:off x="685050" y="436400"/>
            <a:ext cx="490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cxnSp>
        <p:nvCxnSpPr>
          <p:cNvPr id="452" name="Google Shape;452;p47"/>
          <p:cNvCxnSpPr/>
          <p:nvPr/>
        </p:nvCxnSpPr>
        <p:spPr>
          <a:xfrm rot="10800000">
            <a:off x="-605084" y="967400"/>
            <a:ext cx="5337900" cy="0"/>
          </a:xfrm>
          <a:prstGeom prst="straightConnector1">
            <a:avLst/>
          </a:prstGeom>
          <a:noFill/>
          <a:ln cap="flat" cmpd="sng" w="19050">
            <a:solidFill>
              <a:schemeClr val="accent4"/>
            </a:solidFill>
            <a:prstDash val="solid"/>
            <a:round/>
            <a:headEnd len="med" w="med" type="none"/>
            <a:tailEnd len="med" w="med" type="none"/>
          </a:ln>
        </p:spPr>
      </p:cxnSp>
      <p:sp>
        <p:nvSpPr>
          <p:cNvPr id="453" name="Google Shape;453;p47"/>
          <p:cNvSpPr txBox="1"/>
          <p:nvPr>
            <p:ph idx="4294967295" type="body"/>
          </p:nvPr>
        </p:nvSpPr>
        <p:spPr>
          <a:xfrm>
            <a:off x="685050" y="1227250"/>
            <a:ext cx="7924200" cy="27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conclusion, the multifaceted approach centered around predictive modeling, advocacy for human rights, targeted interventions during economic upheavals, collaborative efforts with governments, and continual monitoring stands as a robust strategy for UNICEF to navigate and mitigate the impact of societal conflicts on vulnerable communities worldwide. By harnessing predictive modeling to strategically allocate resources and identify potential escalation risks, coupled with fervent advocacy for human rights and targeted interventions during economic downturns, UNICEF can proactively address conflict probabilities. Collaborating with governments to bolster security measures further fortifies the protective shield for communities. A commitment to continuous monitoring and adaptive strategies ensures sustained relevance and efficacy in navigating complex socio-economic landscapes, ultimately empowering UNICEF in its mission to safeguard the rights and well-being of children globally.</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8"/>
          <p:cNvPicPr preferRelativeResize="0"/>
          <p:nvPr/>
        </p:nvPicPr>
        <p:blipFill>
          <a:blip r:embed="rId3">
            <a:alphaModFix/>
          </a:blip>
          <a:stretch>
            <a:fillRect/>
          </a:stretch>
        </p:blipFill>
        <p:spPr>
          <a:xfrm>
            <a:off x="2743537" y="924762"/>
            <a:ext cx="3656925" cy="329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p49"/>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Compare model_3 and 4</a:t>
            </a:r>
            <a:endParaRPr/>
          </a:p>
        </p:txBody>
      </p:sp>
      <p:cxnSp>
        <p:nvCxnSpPr>
          <p:cNvPr id="464" name="Google Shape;464;p49"/>
          <p:cNvCxnSpPr/>
          <p:nvPr/>
        </p:nvCxnSpPr>
        <p:spPr>
          <a:xfrm flipH="1">
            <a:off x="-871600" y="956575"/>
            <a:ext cx="4715700" cy="10800"/>
          </a:xfrm>
          <a:prstGeom prst="straightConnector1">
            <a:avLst/>
          </a:prstGeom>
          <a:noFill/>
          <a:ln cap="flat" cmpd="sng" w="19050">
            <a:solidFill>
              <a:schemeClr val="accent4"/>
            </a:solidFill>
            <a:prstDash val="solid"/>
            <a:round/>
            <a:headEnd len="med" w="med" type="none"/>
            <a:tailEnd len="med" w="med" type="none"/>
          </a:ln>
        </p:spPr>
      </p:cxnSp>
      <p:pic>
        <p:nvPicPr>
          <p:cNvPr id="465" name="Google Shape;465;p49"/>
          <p:cNvPicPr preferRelativeResize="0"/>
          <p:nvPr/>
        </p:nvPicPr>
        <p:blipFill>
          <a:blip r:embed="rId3">
            <a:alphaModFix/>
          </a:blip>
          <a:stretch>
            <a:fillRect/>
          </a:stretch>
        </p:blipFill>
        <p:spPr>
          <a:xfrm>
            <a:off x="594023" y="1271725"/>
            <a:ext cx="7993329" cy="1845468"/>
          </a:xfrm>
          <a:prstGeom prst="rect">
            <a:avLst/>
          </a:prstGeom>
          <a:noFill/>
          <a:ln>
            <a:noFill/>
          </a:ln>
        </p:spPr>
      </p:pic>
      <p:pic>
        <p:nvPicPr>
          <p:cNvPr id="466" name="Google Shape;466;p49"/>
          <p:cNvPicPr preferRelativeResize="0"/>
          <p:nvPr/>
        </p:nvPicPr>
        <p:blipFill>
          <a:blip r:embed="rId4">
            <a:alphaModFix/>
          </a:blip>
          <a:stretch>
            <a:fillRect/>
          </a:stretch>
        </p:blipFill>
        <p:spPr>
          <a:xfrm>
            <a:off x="556625" y="3179376"/>
            <a:ext cx="8030725" cy="16761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50"/>
          <p:cNvSpPr txBox="1"/>
          <p:nvPr>
            <p:ph type="title"/>
          </p:nvPr>
        </p:nvSpPr>
        <p:spPr>
          <a:xfrm>
            <a:off x="685050" y="436400"/>
            <a:ext cx="490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Model_5 in progressing…</a:t>
            </a:r>
            <a:endParaRPr/>
          </a:p>
        </p:txBody>
      </p:sp>
      <p:cxnSp>
        <p:nvCxnSpPr>
          <p:cNvPr id="472" name="Google Shape;472;p50"/>
          <p:cNvCxnSpPr/>
          <p:nvPr/>
        </p:nvCxnSpPr>
        <p:spPr>
          <a:xfrm rot="10800000">
            <a:off x="-810625" y="967400"/>
            <a:ext cx="2788200" cy="0"/>
          </a:xfrm>
          <a:prstGeom prst="straightConnector1">
            <a:avLst/>
          </a:prstGeom>
          <a:noFill/>
          <a:ln cap="flat" cmpd="sng" w="19050">
            <a:solidFill>
              <a:srgbClr val="D3B5C8"/>
            </a:solidFill>
            <a:prstDash val="solid"/>
            <a:round/>
            <a:headEnd len="med" w="med" type="none"/>
            <a:tailEnd len="med" w="med" type="none"/>
          </a:ln>
        </p:spPr>
      </p:cxnSp>
      <p:pic>
        <p:nvPicPr>
          <p:cNvPr id="473" name="Google Shape;473;p50"/>
          <p:cNvPicPr preferRelativeResize="0"/>
          <p:nvPr/>
        </p:nvPicPr>
        <p:blipFill>
          <a:blip r:embed="rId3">
            <a:alphaModFix/>
          </a:blip>
          <a:stretch>
            <a:fillRect/>
          </a:stretch>
        </p:blipFill>
        <p:spPr>
          <a:xfrm>
            <a:off x="1039375" y="1133950"/>
            <a:ext cx="7065252" cy="3839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p51"/>
          <p:cNvSpPr txBox="1"/>
          <p:nvPr>
            <p:ph type="title"/>
          </p:nvPr>
        </p:nvSpPr>
        <p:spPr>
          <a:xfrm>
            <a:off x="685050" y="436400"/>
            <a:ext cx="5327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Rename the columns</a:t>
            </a:r>
            <a:endParaRPr/>
          </a:p>
        </p:txBody>
      </p:sp>
      <p:cxnSp>
        <p:nvCxnSpPr>
          <p:cNvPr id="479" name="Google Shape;479;p51"/>
          <p:cNvCxnSpPr/>
          <p:nvPr/>
        </p:nvCxnSpPr>
        <p:spPr>
          <a:xfrm rot="10800000">
            <a:off x="-1278975" y="967400"/>
            <a:ext cx="2956800" cy="0"/>
          </a:xfrm>
          <a:prstGeom prst="straightConnector1">
            <a:avLst/>
          </a:prstGeom>
          <a:noFill/>
          <a:ln cap="flat" cmpd="sng" w="19050">
            <a:solidFill>
              <a:srgbClr val="D3B5C8"/>
            </a:solidFill>
            <a:prstDash val="solid"/>
            <a:round/>
            <a:headEnd len="med" w="med" type="none"/>
            <a:tailEnd len="med" w="med" type="none"/>
          </a:ln>
        </p:spPr>
      </p:cxnSp>
      <p:pic>
        <p:nvPicPr>
          <p:cNvPr id="480" name="Google Shape;480;p51"/>
          <p:cNvPicPr preferRelativeResize="0"/>
          <p:nvPr/>
        </p:nvPicPr>
        <p:blipFill>
          <a:blip r:embed="rId3">
            <a:alphaModFix/>
          </a:blip>
          <a:stretch>
            <a:fillRect/>
          </a:stretch>
        </p:blipFill>
        <p:spPr>
          <a:xfrm>
            <a:off x="250475" y="1158700"/>
            <a:ext cx="8643052" cy="2393232"/>
          </a:xfrm>
          <a:prstGeom prst="rect">
            <a:avLst/>
          </a:prstGeom>
          <a:noFill/>
          <a:ln>
            <a:noFill/>
          </a:ln>
        </p:spPr>
      </p:pic>
      <p:pic>
        <p:nvPicPr>
          <p:cNvPr id="481" name="Google Shape;481;p51"/>
          <p:cNvPicPr preferRelativeResize="0"/>
          <p:nvPr/>
        </p:nvPicPr>
        <p:blipFill>
          <a:blip r:embed="rId4">
            <a:alphaModFix/>
          </a:blip>
          <a:stretch>
            <a:fillRect/>
          </a:stretch>
        </p:blipFill>
        <p:spPr>
          <a:xfrm>
            <a:off x="1813830" y="3428597"/>
            <a:ext cx="1084900" cy="15157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sp>
        <p:nvSpPr>
          <p:cNvPr id="486" name="Google Shape;486;p52"/>
          <p:cNvSpPr txBox="1"/>
          <p:nvPr>
            <p:ph type="title"/>
          </p:nvPr>
        </p:nvSpPr>
        <p:spPr>
          <a:xfrm>
            <a:off x="685050" y="436400"/>
            <a:ext cx="58041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with error of different models </a:t>
            </a:r>
            <a:endParaRPr/>
          </a:p>
        </p:txBody>
      </p:sp>
      <p:cxnSp>
        <p:nvCxnSpPr>
          <p:cNvPr id="487" name="Google Shape;487;p52"/>
          <p:cNvCxnSpPr/>
          <p:nvPr/>
        </p:nvCxnSpPr>
        <p:spPr>
          <a:xfrm rot="10800000">
            <a:off x="-682696" y="967375"/>
            <a:ext cx="2582700" cy="0"/>
          </a:xfrm>
          <a:prstGeom prst="straightConnector1">
            <a:avLst/>
          </a:prstGeom>
          <a:noFill/>
          <a:ln cap="flat" cmpd="sng" w="19050">
            <a:solidFill>
              <a:schemeClr val="accent4"/>
            </a:solidFill>
            <a:prstDash val="solid"/>
            <a:round/>
            <a:headEnd len="med" w="med" type="none"/>
            <a:tailEnd len="med" w="med" type="none"/>
          </a:ln>
        </p:spPr>
      </p:cxnSp>
      <p:pic>
        <p:nvPicPr>
          <p:cNvPr id="488" name="Google Shape;488;p52"/>
          <p:cNvPicPr preferRelativeResize="0"/>
          <p:nvPr/>
        </p:nvPicPr>
        <p:blipFill>
          <a:blip r:embed="rId3">
            <a:alphaModFix/>
          </a:blip>
          <a:stretch>
            <a:fillRect/>
          </a:stretch>
        </p:blipFill>
        <p:spPr>
          <a:xfrm>
            <a:off x="418725" y="1243475"/>
            <a:ext cx="8306550" cy="1705774"/>
          </a:xfrm>
          <a:prstGeom prst="rect">
            <a:avLst/>
          </a:prstGeom>
          <a:noFill/>
          <a:ln>
            <a:noFill/>
          </a:ln>
        </p:spPr>
      </p:pic>
      <p:pic>
        <p:nvPicPr>
          <p:cNvPr id="489" name="Google Shape;489;p52"/>
          <p:cNvPicPr preferRelativeResize="0"/>
          <p:nvPr/>
        </p:nvPicPr>
        <p:blipFill>
          <a:blip r:embed="rId4">
            <a:alphaModFix/>
          </a:blip>
          <a:stretch>
            <a:fillRect/>
          </a:stretch>
        </p:blipFill>
        <p:spPr>
          <a:xfrm>
            <a:off x="992249" y="3168850"/>
            <a:ext cx="5339181" cy="1859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3" name="Shape 493"/>
        <p:cNvGrpSpPr/>
        <p:nvPr/>
      </p:nvGrpSpPr>
      <p:grpSpPr>
        <a:xfrm>
          <a:off x="0" y="0"/>
          <a:ext cx="0" cy="0"/>
          <a:chOff x="0" y="0"/>
          <a:chExt cx="0" cy="0"/>
        </a:xfrm>
      </p:grpSpPr>
      <p:sp>
        <p:nvSpPr>
          <p:cNvPr id="494" name="Google Shape;494;p53"/>
          <p:cNvSpPr txBox="1"/>
          <p:nvPr>
            <p:ph type="title"/>
          </p:nvPr>
        </p:nvSpPr>
        <p:spPr>
          <a:xfrm>
            <a:off x="685050" y="436400"/>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 </a:t>
            </a:r>
            <a:endParaRPr/>
          </a:p>
        </p:txBody>
      </p:sp>
      <p:cxnSp>
        <p:nvCxnSpPr>
          <p:cNvPr id="495" name="Google Shape;495;p53"/>
          <p:cNvCxnSpPr/>
          <p:nvPr/>
        </p:nvCxnSpPr>
        <p:spPr>
          <a:xfrm rot="10800000">
            <a:off x="-810725" y="967400"/>
            <a:ext cx="3604800" cy="0"/>
          </a:xfrm>
          <a:prstGeom prst="straightConnector1">
            <a:avLst/>
          </a:prstGeom>
          <a:noFill/>
          <a:ln cap="flat" cmpd="sng" w="19050">
            <a:solidFill>
              <a:srgbClr val="D3B5C8"/>
            </a:solidFill>
            <a:prstDash val="solid"/>
            <a:round/>
            <a:headEnd len="med" w="med" type="none"/>
            <a:tailEnd len="med" w="med" type="none"/>
          </a:ln>
        </p:spPr>
      </p:cxnSp>
      <p:pic>
        <p:nvPicPr>
          <p:cNvPr id="496" name="Google Shape;496;p53"/>
          <p:cNvPicPr preferRelativeResize="0"/>
          <p:nvPr/>
        </p:nvPicPr>
        <p:blipFill>
          <a:blip r:embed="rId3">
            <a:alphaModFix/>
          </a:blip>
          <a:stretch>
            <a:fillRect/>
          </a:stretch>
        </p:blipFill>
        <p:spPr>
          <a:xfrm>
            <a:off x="289000" y="1215200"/>
            <a:ext cx="8566001" cy="1869057"/>
          </a:xfrm>
          <a:prstGeom prst="rect">
            <a:avLst/>
          </a:prstGeom>
          <a:noFill/>
          <a:ln>
            <a:noFill/>
          </a:ln>
        </p:spPr>
      </p:pic>
      <p:pic>
        <p:nvPicPr>
          <p:cNvPr id="497" name="Google Shape;497;p53"/>
          <p:cNvPicPr preferRelativeResize="0"/>
          <p:nvPr/>
        </p:nvPicPr>
        <p:blipFill>
          <a:blip r:embed="rId4">
            <a:alphaModFix/>
          </a:blip>
          <a:stretch>
            <a:fillRect/>
          </a:stretch>
        </p:blipFill>
        <p:spPr>
          <a:xfrm>
            <a:off x="803129" y="3084254"/>
            <a:ext cx="2490179" cy="157879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1" name="Shape 501"/>
        <p:cNvGrpSpPr/>
        <p:nvPr/>
      </p:nvGrpSpPr>
      <p:grpSpPr>
        <a:xfrm>
          <a:off x="0" y="0"/>
          <a:ext cx="0" cy="0"/>
          <a:chOff x="0" y="0"/>
          <a:chExt cx="0" cy="0"/>
        </a:xfrm>
      </p:grpSpPr>
      <p:sp>
        <p:nvSpPr>
          <p:cNvPr id="502" name="Google Shape;502;p54"/>
          <p:cNvSpPr txBox="1"/>
          <p:nvPr>
            <p:ph type="title"/>
          </p:nvPr>
        </p:nvSpPr>
        <p:spPr>
          <a:xfrm>
            <a:off x="685050" y="436400"/>
            <a:ext cx="490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Building Classification Tree</a:t>
            </a:r>
            <a:endParaRPr/>
          </a:p>
        </p:txBody>
      </p:sp>
      <p:cxnSp>
        <p:nvCxnSpPr>
          <p:cNvPr id="503" name="Google Shape;503;p54"/>
          <p:cNvCxnSpPr/>
          <p:nvPr/>
        </p:nvCxnSpPr>
        <p:spPr>
          <a:xfrm rot="10800000">
            <a:off x="-682696" y="967375"/>
            <a:ext cx="2582700" cy="0"/>
          </a:xfrm>
          <a:prstGeom prst="straightConnector1">
            <a:avLst/>
          </a:prstGeom>
          <a:noFill/>
          <a:ln cap="flat" cmpd="sng" w="19050">
            <a:solidFill>
              <a:schemeClr val="accent4"/>
            </a:solidFill>
            <a:prstDash val="solid"/>
            <a:round/>
            <a:headEnd len="med" w="med" type="none"/>
            <a:tailEnd len="med" w="med" type="none"/>
          </a:ln>
        </p:spPr>
      </p:cxnSp>
      <p:pic>
        <p:nvPicPr>
          <p:cNvPr id="504" name="Google Shape;504;p54"/>
          <p:cNvPicPr preferRelativeResize="0"/>
          <p:nvPr/>
        </p:nvPicPr>
        <p:blipFill>
          <a:blip r:embed="rId3">
            <a:alphaModFix/>
          </a:blip>
          <a:stretch>
            <a:fillRect/>
          </a:stretch>
        </p:blipFill>
        <p:spPr>
          <a:xfrm>
            <a:off x="450600" y="1196350"/>
            <a:ext cx="8242801" cy="1898831"/>
          </a:xfrm>
          <a:prstGeom prst="rect">
            <a:avLst/>
          </a:prstGeom>
          <a:noFill/>
          <a:ln>
            <a:noFill/>
          </a:ln>
        </p:spPr>
      </p:pic>
      <p:pic>
        <p:nvPicPr>
          <p:cNvPr id="505" name="Google Shape;505;p54"/>
          <p:cNvPicPr preferRelativeResize="0"/>
          <p:nvPr/>
        </p:nvPicPr>
        <p:blipFill>
          <a:blip r:embed="rId4">
            <a:alphaModFix/>
          </a:blip>
          <a:stretch>
            <a:fillRect/>
          </a:stretch>
        </p:blipFill>
        <p:spPr>
          <a:xfrm>
            <a:off x="450600" y="3191797"/>
            <a:ext cx="8126540" cy="16502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type="title"/>
          </p:nvPr>
        </p:nvSpPr>
        <p:spPr>
          <a:xfrm>
            <a:off x="4964525" y="1057875"/>
            <a:ext cx="28080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Goal</a:t>
            </a:r>
            <a:endParaRPr sz="2400"/>
          </a:p>
        </p:txBody>
      </p:sp>
      <p:sp>
        <p:nvSpPr>
          <p:cNvPr id="276" name="Google Shape;276;p28"/>
          <p:cNvSpPr txBox="1"/>
          <p:nvPr>
            <p:ph idx="1" type="body"/>
          </p:nvPr>
        </p:nvSpPr>
        <p:spPr>
          <a:xfrm>
            <a:off x="4964525" y="1588525"/>
            <a:ext cx="28080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This project seeks to provide insights and recommendations for improving predictive modeling outcomes, particularly in the context of UNICEF’s initiatives or responses, based on the findings derived from the analysis.</a:t>
            </a:r>
            <a:endParaRPr/>
          </a:p>
        </p:txBody>
      </p:sp>
      <p:sp>
        <p:nvSpPr>
          <p:cNvPr id="277" name="Google Shape;277;p28"/>
          <p:cNvSpPr/>
          <p:nvPr/>
        </p:nvSpPr>
        <p:spPr>
          <a:xfrm>
            <a:off x="6804131" y="193525"/>
            <a:ext cx="1459200" cy="1395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28"/>
          <p:cNvCxnSpPr/>
          <p:nvPr/>
        </p:nvCxnSpPr>
        <p:spPr>
          <a:xfrm rot="10800000">
            <a:off x="-838275" y="967400"/>
            <a:ext cx="3684600" cy="0"/>
          </a:xfrm>
          <a:prstGeom prst="straightConnector1">
            <a:avLst/>
          </a:prstGeom>
          <a:noFill/>
          <a:ln cap="flat" cmpd="sng" w="19050">
            <a:solidFill>
              <a:schemeClr val="accent4"/>
            </a:solidFill>
            <a:prstDash val="solid"/>
            <a:round/>
            <a:headEnd len="med" w="med" type="none"/>
            <a:tailEnd len="med" w="med" type="none"/>
          </a:ln>
        </p:spPr>
      </p:cxnSp>
      <p:pic>
        <p:nvPicPr>
          <p:cNvPr id="279" name="Google Shape;279;p28"/>
          <p:cNvPicPr preferRelativeResize="0"/>
          <p:nvPr/>
        </p:nvPicPr>
        <p:blipFill>
          <a:blip r:embed="rId3">
            <a:alphaModFix/>
          </a:blip>
          <a:stretch>
            <a:fillRect/>
          </a:stretch>
        </p:blipFill>
        <p:spPr>
          <a:xfrm>
            <a:off x="6739887" y="452655"/>
            <a:ext cx="1587675" cy="876755"/>
          </a:xfrm>
          <a:prstGeom prst="rect">
            <a:avLst/>
          </a:prstGeom>
          <a:noFill/>
          <a:ln>
            <a:noFill/>
          </a:ln>
        </p:spPr>
      </p:pic>
      <p:sp>
        <p:nvSpPr>
          <p:cNvPr id="280" name="Google Shape;280;p28"/>
          <p:cNvSpPr txBox="1"/>
          <p:nvPr>
            <p:ph type="title"/>
          </p:nvPr>
        </p:nvSpPr>
        <p:spPr>
          <a:xfrm>
            <a:off x="228000" y="1057863"/>
            <a:ext cx="29778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Context</a:t>
            </a:r>
            <a:endParaRPr sz="2400"/>
          </a:p>
        </p:txBody>
      </p:sp>
      <p:sp>
        <p:nvSpPr>
          <p:cNvPr id="281" name="Google Shape;281;p28"/>
          <p:cNvSpPr txBox="1"/>
          <p:nvPr>
            <p:ph idx="1" type="body"/>
          </p:nvPr>
        </p:nvSpPr>
        <p:spPr>
          <a:xfrm>
            <a:off x="228000" y="1588525"/>
            <a:ext cx="3905400" cy="216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organization, UNICEF, is mean to save children's lives, to defend their rights, and to help them fulfil their potential, from early childhood through adolescence. Understanding the impact of societal conflict on communities is essential. Predictive modeling and data-driven approaches can play a significant role in identifying at-risk areas, optimizing response strategies, and facilitating more efficient resource utilization for mitigating the impact of conflict on societies globally.</a:t>
            </a:r>
            <a:endParaRPr/>
          </a:p>
        </p:txBody>
      </p:sp>
      <p:sp>
        <p:nvSpPr>
          <p:cNvPr id="282" name="Google Shape;282;p28"/>
          <p:cNvSpPr txBox="1"/>
          <p:nvPr/>
        </p:nvSpPr>
        <p:spPr>
          <a:xfrm>
            <a:off x="-1771725" y="193525"/>
            <a:ext cx="7458300" cy="6417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lang="en" sz="3300">
                <a:solidFill>
                  <a:schemeClr val="accent5"/>
                </a:solidFill>
                <a:latin typeface="Righteous"/>
                <a:ea typeface="Righteous"/>
                <a:cs typeface="Righteous"/>
                <a:sym typeface="Righteous"/>
              </a:rPr>
              <a:t>Introduction of the Project</a:t>
            </a:r>
            <a:endParaRPr sz="3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title"/>
          </p:nvPr>
        </p:nvSpPr>
        <p:spPr>
          <a:xfrm>
            <a:off x="130275" y="907850"/>
            <a:ext cx="65028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Model Performance Estimation by Metric</a:t>
            </a:r>
            <a:endParaRPr sz="2000"/>
          </a:p>
        </p:txBody>
      </p:sp>
      <p:cxnSp>
        <p:nvCxnSpPr>
          <p:cNvPr id="288" name="Google Shape;288;p29"/>
          <p:cNvCxnSpPr/>
          <p:nvPr/>
        </p:nvCxnSpPr>
        <p:spPr>
          <a:xfrm rot="10800000">
            <a:off x="-838375" y="967400"/>
            <a:ext cx="5337900" cy="0"/>
          </a:xfrm>
          <a:prstGeom prst="straightConnector1">
            <a:avLst/>
          </a:prstGeom>
          <a:noFill/>
          <a:ln cap="flat" cmpd="sng" w="19050">
            <a:solidFill>
              <a:schemeClr val="accent4"/>
            </a:solidFill>
            <a:prstDash val="solid"/>
            <a:round/>
            <a:headEnd len="med" w="med" type="none"/>
            <a:tailEnd len="med" w="med" type="none"/>
          </a:ln>
        </p:spPr>
      </p:cxnSp>
      <p:sp>
        <p:nvSpPr>
          <p:cNvPr id="289" name="Google Shape;289;p29"/>
          <p:cNvSpPr txBox="1"/>
          <p:nvPr>
            <p:ph idx="2" type="ctrTitle"/>
          </p:nvPr>
        </p:nvSpPr>
        <p:spPr>
          <a:xfrm>
            <a:off x="581238" y="4378600"/>
            <a:ext cx="20823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xgboost</a:t>
            </a:r>
            <a:endParaRPr/>
          </a:p>
        </p:txBody>
      </p:sp>
      <p:sp>
        <p:nvSpPr>
          <p:cNvPr id="290" name="Google Shape;290;p29"/>
          <p:cNvSpPr txBox="1"/>
          <p:nvPr>
            <p:ph idx="3" type="ctrTitle"/>
          </p:nvPr>
        </p:nvSpPr>
        <p:spPr>
          <a:xfrm>
            <a:off x="3530851" y="4378600"/>
            <a:ext cx="20823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ffnn</a:t>
            </a:r>
            <a:endParaRPr/>
          </a:p>
        </p:txBody>
      </p:sp>
      <p:sp>
        <p:nvSpPr>
          <p:cNvPr id="291" name="Google Shape;291;p29"/>
          <p:cNvSpPr txBox="1"/>
          <p:nvPr>
            <p:ph idx="5" type="ctrTitle"/>
          </p:nvPr>
        </p:nvSpPr>
        <p:spPr>
          <a:xfrm>
            <a:off x="6494851" y="4378600"/>
            <a:ext cx="20823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Transformer</a:t>
            </a:r>
            <a:endParaRPr/>
          </a:p>
        </p:txBody>
      </p:sp>
      <p:pic>
        <p:nvPicPr>
          <p:cNvPr id="292" name="Google Shape;292;p29"/>
          <p:cNvPicPr preferRelativeResize="0"/>
          <p:nvPr/>
        </p:nvPicPr>
        <p:blipFill>
          <a:blip r:embed="rId3">
            <a:alphaModFix/>
          </a:blip>
          <a:stretch>
            <a:fillRect/>
          </a:stretch>
        </p:blipFill>
        <p:spPr>
          <a:xfrm>
            <a:off x="390075" y="1523900"/>
            <a:ext cx="2464660" cy="2769651"/>
          </a:xfrm>
          <a:prstGeom prst="rect">
            <a:avLst/>
          </a:prstGeom>
          <a:noFill/>
          <a:ln>
            <a:noFill/>
          </a:ln>
        </p:spPr>
      </p:pic>
      <p:pic>
        <p:nvPicPr>
          <p:cNvPr id="293" name="Google Shape;293;p29"/>
          <p:cNvPicPr preferRelativeResize="0"/>
          <p:nvPr/>
        </p:nvPicPr>
        <p:blipFill rotWithShape="1">
          <a:blip r:embed="rId4">
            <a:alphaModFix/>
          </a:blip>
          <a:srcRect b="0" l="0" r="0" t="0"/>
          <a:stretch/>
        </p:blipFill>
        <p:spPr>
          <a:xfrm>
            <a:off x="3345160" y="1523900"/>
            <a:ext cx="2549901" cy="2769648"/>
          </a:xfrm>
          <a:prstGeom prst="rect">
            <a:avLst/>
          </a:prstGeom>
          <a:noFill/>
          <a:ln>
            <a:noFill/>
          </a:ln>
        </p:spPr>
      </p:pic>
      <p:pic>
        <p:nvPicPr>
          <p:cNvPr id="294" name="Google Shape;294;p29"/>
          <p:cNvPicPr preferRelativeResize="0"/>
          <p:nvPr/>
        </p:nvPicPr>
        <p:blipFill>
          <a:blip r:embed="rId5">
            <a:alphaModFix/>
          </a:blip>
          <a:stretch>
            <a:fillRect/>
          </a:stretch>
        </p:blipFill>
        <p:spPr>
          <a:xfrm>
            <a:off x="6270061" y="1523900"/>
            <a:ext cx="2531894" cy="2769650"/>
          </a:xfrm>
          <a:prstGeom prst="rect">
            <a:avLst/>
          </a:prstGeom>
          <a:noFill/>
          <a:ln>
            <a:noFill/>
          </a:ln>
        </p:spPr>
      </p:pic>
      <p:sp>
        <p:nvSpPr>
          <p:cNvPr id="295" name="Google Shape;295;p29"/>
          <p:cNvSpPr txBox="1"/>
          <p:nvPr/>
        </p:nvSpPr>
        <p:spPr>
          <a:xfrm>
            <a:off x="0" y="291800"/>
            <a:ext cx="8322300" cy="600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lang="en" sz="3000">
                <a:solidFill>
                  <a:schemeClr val="accent5"/>
                </a:solidFill>
                <a:latin typeface="Righteous"/>
                <a:ea typeface="Righteous"/>
                <a:cs typeface="Righteous"/>
                <a:sym typeface="Righteous"/>
              </a:rPr>
              <a:t>Model Performance Differentiation Prediction</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1344450" y="1139950"/>
            <a:ext cx="6455100" cy="92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Performance Estimation by Metric Conclusion</a:t>
            </a:r>
            <a:endParaRPr/>
          </a:p>
        </p:txBody>
      </p:sp>
      <p:sp>
        <p:nvSpPr>
          <p:cNvPr id="301" name="Google Shape;301;p30"/>
          <p:cNvSpPr txBox="1"/>
          <p:nvPr>
            <p:ph idx="1" type="body"/>
          </p:nvPr>
        </p:nvSpPr>
        <p:spPr>
          <a:xfrm>
            <a:off x="1298400" y="2377225"/>
            <a:ext cx="6547200" cy="145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conclusion, the sensitivity of transformer is 0.741, the sensitivity of ffnn is 0.741 and the sensitivity of xgboost is 0.473. Compare the three models, transformer and ffnn has the same highest sensitivity and xgboost has the lowest sensitivity. We think transformer will have the better predictions for countries in terms of economy index.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type="title"/>
          </p:nvPr>
        </p:nvSpPr>
        <p:spPr>
          <a:xfrm>
            <a:off x="449525" y="436375"/>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Different Model Comparison</a:t>
            </a:r>
            <a:endParaRPr/>
          </a:p>
        </p:txBody>
      </p:sp>
      <p:sp>
        <p:nvSpPr>
          <p:cNvPr id="307" name="Google Shape;307;p31"/>
          <p:cNvSpPr txBox="1"/>
          <p:nvPr>
            <p:ph idx="3" type="ctrTitle"/>
          </p:nvPr>
        </p:nvSpPr>
        <p:spPr>
          <a:xfrm>
            <a:off x="5362325" y="1611775"/>
            <a:ext cx="3016200" cy="7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Hypothesis Testing Conclusion</a:t>
            </a:r>
            <a:endParaRPr/>
          </a:p>
        </p:txBody>
      </p:sp>
      <p:sp>
        <p:nvSpPr>
          <p:cNvPr id="308" name="Google Shape;308;p31"/>
          <p:cNvSpPr txBox="1"/>
          <p:nvPr>
            <p:ph idx="4" type="subTitle"/>
          </p:nvPr>
        </p:nvSpPr>
        <p:spPr>
          <a:xfrm>
            <a:off x="5297675" y="2426100"/>
            <a:ext cx="3145500" cy="15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 the p-value is larger than 0.1, there is a very weak evidence against the null hypothesis of H0: p = 0.5, and we can't reject the null hypothesis. From this, we can say that the </a:t>
            </a:r>
            <a:r>
              <a:rPr lang="en"/>
              <a:t>proportions</a:t>
            </a:r>
            <a:r>
              <a:rPr lang="en"/>
              <a:t> of the correct prediction outcome is 0.5.</a:t>
            </a:r>
            <a:endParaRPr/>
          </a:p>
        </p:txBody>
      </p:sp>
      <p:cxnSp>
        <p:nvCxnSpPr>
          <p:cNvPr id="309" name="Google Shape;309;p31"/>
          <p:cNvCxnSpPr/>
          <p:nvPr/>
        </p:nvCxnSpPr>
        <p:spPr>
          <a:xfrm rot="10800000">
            <a:off x="-871550" y="967375"/>
            <a:ext cx="3704700" cy="0"/>
          </a:xfrm>
          <a:prstGeom prst="straightConnector1">
            <a:avLst/>
          </a:prstGeom>
          <a:noFill/>
          <a:ln cap="flat" cmpd="sng" w="19050">
            <a:solidFill>
              <a:srgbClr val="D3B5C8"/>
            </a:solidFill>
            <a:prstDash val="solid"/>
            <a:round/>
            <a:headEnd len="med" w="med" type="none"/>
            <a:tailEnd len="med" w="med" type="none"/>
          </a:ln>
        </p:spPr>
      </p:cxnSp>
      <p:sp>
        <p:nvSpPr>
          <p:cNvPr id="310" name="Google Shape;310;p31"/>
          <p:cNvSpPr txBox="1"/>
          <p:nvPr>
            <p:ph type="title"/>
          </p:nvPr>
        </p:nvSpPr>
        <p:spPr>
          <a:xfrm>
            <a:off x="363475" y="1014475"/>
            <a:ext cx="3704700" cy="30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Transformer Hypothesis Testing</a:t>
            </a:r>
            <a:endParaRPr sz="1400"/>
          </a:p>
        </p:txBody>
      </p:sp>
      <p:pic>
        <p:nvPicPr>
          <p:cNvPr id="311" name="Google Shape;311;p31"/>
          <p:cNvPicPr preferRelativeResize="0"/>
          <p:nvPr/>
        </p:nvPicPr>
        <p:blipFill rotWithShape="1">
          <a:blip r:embed="rId3">
            <a:alphaModFix/>
          </a:blip>
          <a:srcRect b="40513" l="0" r="61652" t="10751"/>
          <a:stretch/>
        </p:blipFill>
        <p:spPr>
          <a:xfrm>
            <a:off x="232850" y="1268887"/>
            <a:ext cx="2103373" cy="800100"/>
          </a:xfrm>
          <a:prstGeom prst="rect">
            <a:avLst/>
          </a:prstGeom>
          <a:noFill/>
          <a:ln>
            <a:noFill/>
          </a:ln>
        </p:spPr>
      </p:pic>
      <p:pic>
        <p:nvPicPr>
          <p:cNvPr id="312" name="Google Shape;312;p31"/>
          <p:cNvPicPr preferRelativeResize="0"/>
          <p:nvPr/>
        </p:nvPicPr>
        <p:blipFill rotWithShape="1">
          <a:blip r:embed="rId4">
            <a:alphaModFix/>
          </a:blip>
          <a:srcRect b="23042" l="3717" r="3345" t="11215"/>
          <a:stretch/>
        </p:blipFill>
        <p:spPr>
          <a:xfrm>
            <a:off x="232850" y="2273275"/>
            <a:ext cx="3965952" cy="1071426"/>
          </a:xfrm>
          <a:prstGeom prst="rect">
            <a:avLst/>
          </a:prstGeom>
          <a:noFill/>
          <a:ln>
            <a:noFill/>
          </a:ln>
        </p:spPr>
      </p:pic>
      <p:pic>
        <p:nvPicPr>
          <p:cNvPr id="313" name="Google Shape;313;p31"/>
          <p:cNvPicPr preferRelativeResize="0"/>
          <p:nvPr/>
        </p:nvPicPr>
        <p:blipFill rotWithShape="1">
          <a:blip r:embed="rId5">
            <a:alphaModFix/>
          </a:blip>
          <a:srcRect b="12013" l="8551" r="3466" t="25998"/>
          <a:stretch/>
        </p:blipFill>
        <p:spPr>
          <a:xfrm>
            <a:off x="232850" y="3549000"/>
            <a:ext cx="4097823" cy="1503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449525" y="436375"/>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Different Model Comparison</a:t>
            </a:r>
            <a:endParaRPr/>
          </a:p>
        </p:txBody>
      </p:sp>
      <p:sp>
        <p:nvSpPr>
          <p:cNvPr id="319" name="Google Shape;319;p32"/>
          <p:cNvSpPr txBox="1"/>
          <p:nvPr>
            <p:ph idx="3" type="ctrTitle"/>
          </p:nvPr>
        </p:nvSpPr>
        <p:spPr>
          <a:xfrm>
            <a:off x="5252475" y="1548363"/>
            <a:ext cx="3016200" cy="7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Hypothesis Testing Conclusion</a:t>
            </a:r>
            <a:endParaRPr/>
          </a:p>
        </p:txBody>
      </p:sp>
      <p:sp>
        <p:nvSpPr>
          <p:cNvPr id="320" name="Google Shape;320;p32"/>
          <p:cNvSpPr txBox="1"/>
          <p:nvPr>
            <p:ph idx="4" type="subTitle"/>
          </p:nvPr>
        </p:nvSpPr>
        <p:spPr>
          <a:xfrm>
            <a:off x="5359575" y="2479538"/>
            <a:ext cx="3145500" cy="15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 the p-value is 0.4528 which is larger than 0.1, there is a very weak evidence against the null hypothesis of H0: p = 0.5, and we can't reject the null hypothesis. From this, we can say that the prooportions of the correct prediction outcome is 0.5.</a:t>
            </a:r>
            <a:endParaRPr/>
          </a:p>
        </p:txBody>
      </p:sp>
      <p:cxnSp>
        <p:nvCxnSpPr>
          <p:cNvPr id="321" name="Google Shape;321;p32"/>
          <p:cNvCxnSpPr/>
          <p:nvPr/>
        </p:nvCxnSpPr>
        <p:spPr>
          <a:xfrm rot="10800000">
            <a:off x="-871550" y="967375"/>
            <a:ext cx="3704700" cy="0"/>
          </a:xfrm>
          <a:prstGeom prst="straightConnector1">
            <a:avLst/>
          </a:prstGeom>
          <a:noFill/>
          <a:ln cap="flat" cmpd="sng" w="19050">
            <a:solidFill>
              <a:srgbClr val="D3B5C8"/>
            </a:solidFill>
            <a:prstDash val="solid"/>
            <a:round/>
            <a:headEnd len="med" w="med" type="none"/>
            <a:tailEnd len="med" w="med" type="none"/>
          </a:ln>
        </p:spPr>
      </p:cxnSp>
      <p:sp>
        <p:nvSpPr>
          <p:cNvPr id="322" name="Google Shape;322;p32"/>
          <p:cNvSpPr txBox="1"/>
          <p:nvPr>
            <p:ph type="title"/>
          </p:nvPr>
        </p:nvSpPr>
        <p:spPr>
          <a:xfrm>
            <a:off x="363475" y="1014475"/>
            <a:ext cx="3704700" cy="30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ffnn</a:t>
            </a:r>
            <a:r>
              <a:rPr lang="en" sz="1400"/>
              <a:t> Hypothesis Testing</a:t>
            </a:r>
            <a:endParaRPr sz="1400"/>
          </a:p>
        </p:txBody>
      </p:sp>
      <p:pic>
        <p:nvPicPr>
          <p:cNvPr id="323" name="Google Shape;323;p32"/>
          <p:cNvPicPr preferRelativeResize="0"/>
          <p:nvPr/>
        </p:nvPicPr>
        <p:blipFill rotWithShape="1">
          <a:blip r:embed="rId3">
            <a:alphaModFix/>
          </a:blip>
          <a:srcRect b="40513" l="0" r="61652" t="10751"/>
          <a:stretch/>
        </p:blipFill>
        <p:spPr>
          <a:xfrm>
            <a:off x="232850" y="1268887"/>
            <a:ext cx="2103373" cy="800100"/>
          </a:xfrm>
          <a:prstGeom prst="rect">
            <a:avLst/>
          </a:prstGeom>
          <a:noFill/>
          <a:ln>
            <a:noFill/>
          </a:ln>
        </p:spPr>
      </p:pic>
      <p:pic>
        <p:nvPicPr>
          <p:cNvPr id="324" name="Google Shape;324;p32"/>
          <p:cNvPicPr preferRelativeResize="0"/>
          <p:nvPr/>
        </p:nvPicPr>
        <p:blipFill rotWithShape="1">
          <a:blip r:embed="rId4">
            <a:alphaModFix/>
          </a:blip>
          <a:srcRect b="22368" l="3359" r="3573" t="11803"/>
          <a:stretch/>
        </p:blipFill>
        <p:spPr>
          <a:xfrm>
            <a:off x="185750" y="2169000"/>
            <a:ext cx="4241802" cy="1270000"/>
          </a:xfrm>
          <a:prstGeom prst="rect">
            <a:avLst/>
          </a:prstGeom>
          <a:noFill/>
          <a:ln>
            <a:noFill/>
          </a:ln>
        </p:spPr>
      </p:pic>
      <p:pic>
        <p:nvPicPr>
          <p:cNvPr id="325" name="Google Shape;325;p32"/>
          <p:cNvPicPr preferRelativeResize="0"/>
          <p:nvPr/>
        </p:nvPicPr>
        <p:blipFill rotWithShape="1">
          <a:blip r:embed="rId5">
            <a:alphaModFix/>
          </a:blip>
          <a:srcRect b="10167" l="9255" r="34688" t="29130"/>
          <a:stretch/>
        </p:blipFill>
        <p:spPr>
          <a:xfrm>
            <a:off x="185750" y="3439000"/>
            <a:ext cx="4241802" cy="1708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449525" y="436375"/>
            <a:ext cx="51444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Different Model Comparison</a:t>
            </a:r>
            <a:endParaRPr/>
          </a:p>
        </p:txBody>
      </p:sp>
      <p:sp>
        <p:nvSpPr>
          <p:cNvPr id="331" name="Google Shape;331;p33"/>
          <p:cNvSpPr txBox="1"/>
          <p:nvPr>
            <p:ph idx="3" type="ctrTitle"/>
          </p:nvPr>
        </p:nvSpPr>
        <p:spPr>
          <a:xfrm>
            <a:off x="5315475" y="1488238"/>
            <a:ext cx="3016200" cy="7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Hypothesis Testing Conclusion</a:t>
            </a:r>
            <a:endParaRPr/>
          </a:p>
        </p:txBody>
      </p:sp>
      <p:sp>
        <p:nvSpPr>
          <p:cNvPr id="332" name="Google Shape;332;p33"/>
          <p:cNvSpPr txBox="1"/>
          <p:nvPr>
            <p:ph idx="4" type="subTitle"/>
          </p:nvPr>
        </p:nvSpPr>
        <p:spPr>
          <a:xfrm>
            <a:off x="5377925" y="2406375"/>
            <a:ext cx="3145500" cy="15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 the p-value is 0.875 which is larger than 0.1, there is a very weak evidence against the null hypothesis of H0: p = 0.5, and we can't reject the null hypothesis. From this, we can say that the proportions of the correct prediction outcome is 0.5.</a:t>
            </a:r>
            <a:endParaRPr/>
          </a:p>
        </p:txBody>
      </p:sp>
      <p:cxnSp>
        <p:nvCxnSpPr>
          <p:cNvPr id="333" name="Google Shape;333;p33"/>
          <p:cNvCxnSpPr/>
          <p:nvPr/>
        </p:nvCxnSpPr>
        <p:spPr>
          <a:xfrm rot="10800000">
            <a:off x="-871550" y="967375"/>
            <a:ext cx="3704700" cy="0"/>
          </a:xfrm>
          <a:prstGeom prst="straightConnector1">
            <a:avLst/>
          </a:prstGeom>
          <a:noFill/>
          <a:ln cap="flat" cmpd="sng" w="19050">
            <a:solidFill>
              <a:srgbClr val="D3B5C8"/>
            </a:solidFill>
            <a:prstDash val="solid"/>
            <a:round/>
            <a:headEnd len="med" w="med" type="none"/>
            <a:tailEnd len="med" w="med" type="none"/>
          </a:ln>
        </p:spPr>
      </p:cxnSp>
      <p:sp>
        <p:nvSpPr>
          <p:cNvPr id="334" name="Google Shape;334;p33"/>
          <p:cNvSpPr txBox="1"/>
          <p:nvPr>
            <p:ph type="title"/>
          </p:nvPr>
        </p:nvSpPr>
        <p:spPr>
          <a:xfrm>
            <a:off x="363475" y="1014475"/>
            <a:ext cx="3704700" cy="30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xgboost</a:t>
            </a:r>
            <a:r>
              <a:rPr lang="en" sz="1400"/>
              <a:t> Hypothesis Testing</a:t>
            </a:r>
            <a:endParaRPr sz="1400"/>
          </a:p>
        </p:txBody>
      </p:sp>
      <p:pic>
        <p:nvPicPr>
          <p:cNvPr id="335" name="Google Shape;335;p33"/>
          <p:cNvPicPr preferRelativeResize="0"/>
          <p:nvPr/>
        </p:nvPicPr>
        <p:blipFill rotWithShape="1">
          <a:blip r:embed="rId3">
            <a:alphaModFix/>
          </a:blip>
          <a:srcRect b="40513" l="0" r="61652" t="10751"/>
          <a:stretch/>
        </p:blipFill>
        <p:spPr>
          <a:xfrm>
            <a:off x="232850" y="1268887"/>
            <a:ext cx="2103373" cy="800100"/>
          </a:xfrm>
          <a:prstGeom prst="rect">
            <a:avLst/>
          </a:prstGeom>
          <a:noFill/>
          <a:ln>
            <a:noFill/>
          </a:ln>
        </p:spPr>
      </p:pic>
      <p:pic>
        <p:nvPicPr>
          <p:cNvPr id="336" name="Google Shape;336;p33"/>
          <p:cNvPicPr preferRelativeResize="0"/>
          <p:nvPr/>
        </p:nvPicPr>
        <p:blipFill rotWithShape="1">
          <a:blip r:embed="rId4">
            <a:alphaModFix/>
          </a:blip>
          <a:srcRect b="16095" l="3359" r="3573" t="12907"/>
          <a:stretch/>
        </p:blipFill>
        <p:spPr>
          <a:xfrm>
            <a:off x="363475" y="2144375"/>
            <a:ext cx="4100500" cy="1185987"/>
          </a:xfrm>
          <a:prstGeom prst="rect">
            <a:avLst/>
          </a:prstGeom>
          <a:noFill/>
          <a:ln>
            <a:noFill/>
          </a:ln>
        </p:spPr>
      </p:pic>
      <p:pic>
        <p:nvPicPr>
          <p:cNvPr id="337" name="Google Shape;337;p33"/>
          <p:cNvPicPr preferRelativeResize="0"/>
          <p:nvPr/>
        </p:nvPicPr>
        <p:blipFill rotWithShape="1">
          <a:blip r:embed="rId5">
            <a:alphaModFix/>
          </a:blip>
          <a:srcRect b="6704" l="9983" r="34488" t="28515"/>
          <a:stretch/>
        </p:blipFill>
        <p:spPr>
          <a:xfrm>
            <a:off x="232850" y="3344700"/>
            <a:ext cx="4173199" cy="1669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type="title"/>
          </p:nvPr>
        </p:nvSpPr>
        <p:spPr>
          <a:xfrm>
            <a:off x="1344450" y="1139950"/>
            <a:ext cx="6455100" cy="92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Different Model Comparison Hypothesis Testing Conclusion</a:t>
            </a:r>
            <a:endParaRPr/>
          </a:p>
        </p:txBody>
      </p:sp>
      <p:sp>
        <p:nvSpPr>
          <p:cNvPr id="343" name="Google Shape;343;p34"/>
          <p:cNvSpPr txBox="1"/>
          <p:nvPr>
            <p:ph idx="1" type="body"/>
          </p:nvPr>
        </p:nvSpPr>
        <p:spPr>
          <a:xfrm>
            <a:off x="1298400" y="2377225"/>
            <a:ext cx="6547200" cy="145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p-value of transformer is 0.4528, the p-value of ffnn is 0.4528 and the p-value of xgboost is 0.875. In conclusion, xgboost has the highest p-value and transformer and ffnn has the same lower p-value. Thus, compare to the other two models in term of hypothesis testing whether the correct prediction is 50%, the t</a:t>
            </a:r>
            <a:r>
              <a:rPr lang="en"/>
              <a:t>ransformer and ffnn</a:t>
            </a:r>
            <a:r>
              <a:rPr lang="en"/>
              <a:t> has the best performance and xgboost have less performance.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2 Reduction Project Proposal by Slidesgo">
  <a:themeElements>
    <a:clrScheme name="Simple Light">
      <a:dk1>
        <a:srgbClr val="000000"/>
      </a:dk1>
      <a:lt1>
        <a:srgbClr val="FFFFFF"/>
      </a:lt1>
      <a:dk2>
        <a:srgbClr val="595959"/>
      </a:dk2>
      <a:lt2>
        <a:srgbClr val="EEEEEE"/>
      </a:lt2>
      <a:accent1>
        <a:srgbClr val="E3EFFF"/>
      </a:accent1>
      <a:accent2>
        <a:srgbClr val="ACCFFB"/>
      </a:accent2>
      <a:accent3>
        <a:srgbClr val="49576E"/>
      </a:accent3>
      <a:accent4>
        <a:srgbClr val="D3B5C8"/>
      </a:accent4>
      <a:accent5>
        <a:srgbClr val="5F6368"/>
      </a:accent5>
      <a:accent6>
        <a:srgbClr val="73B1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